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ags/tag1.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theme/themeOverride1.xml" ContentType="application/vnd.openxmlformats-officedocument.themeOverrid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charts/chart5.xml" ContentType="application/vnd.openxmlformats-officedocument.drawingml.chart+xml"/>
  <Override PartName="/ppt/charts/style4.xml" ContentType="application/vnd.ms-office.chartstyle+xml"/>
  <Override PartName="/ppt/charts/colors4.xml" ContentType="application/vnd.ms-office.chartcolorstyle+xml"/>
  <Override PartName="/ppt/charts/chart6.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2.xml" ContentType="application/vnd.openxmlformats-officedocument.themeOverride+xml"/>
  <Override PartName="/ppt/drawings/drawing1.xml" ContentType="application/vnd.openxmlformats-officedocument.drawingml.chartshapes+xml"/>
  <Override PartName="/ppt/charts/chart7.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3.xml" ContentType="application/vnd.openxmlformats-officedocument.themeOverride+xml"/>
  <Override PartName="/ppt/drawings/drawing2.xml" ContentType="application/vnd.openxmlformats-officedocument.drawingml.chartshapes+xml"/>
  <Override PartName="/ppt/notesSlides/notesSlide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7" r:id="rId4"/>
  </p:sldMasterIdLst>
  <p:notesMasterIdLst>
    <p:notesMasterId r:id="rId7"/>
  </p:notesMasterIdLst>
  <p:handoutMasterIdLst>
    <p:handoutMasterId r:id="rId8"/>
  </p:handoutMasterIdLst>
  <p:sldIdLst>
    <p:sldId id="263" r:id="rId5"/>
    <p:sldId id="270" r:id="rId6"/>
  </p:sldIdLst>
  <p:sldSz cx="15544800" cy="10058400"/>
  <p:notesSz cx="13852525" cy="9064625"/>
  <p:defaultTextStyle>
    <a:defPPr>
      <a:defRPr lang="en-US"/>
    </a:defPPr>
    <a:lvl1pPr marL="0" algn="l" defTabSz="872722" rtl="0" eaLnBrk="1" latinLnBrk="0" hangingPunct="1">
      <a:defRPr sz="1800" kern="1200">
        <a:solidFill>
          <a:schemeClr val="tx1"/>
        </a:solidFill>
        <a:latin typeface="+mn-lt"/>
        <a:ea typeface="+mn-ea"/>
        <a:cs typeface="+mn-cs"/>
      </a:defRPr>
    </a:lvl1pPr>
    <a:lvl2pPr marL="436361" algn="l" defTabSz="872722" rtl="0" eaLnBrk="1" latinLnBrk="0" hangingPunct="1">
      <a:defRPr sz="1800" kern="1200">
        <a:solidFill>
          <a:schemeClr val="tx1"/>
        </a:solidFill>
        <a:latin typeface="+mn-lt"/>
        <a:ea typeface="+mn-ea"/>
        <a:cs typeface="+mn-cs"/>
      </a:defRPr>
    </a:lvl2pPr>
    <a:lvl3pPr marL="872722" algn="l" defTabSz="872722" rtl="0" eaLnBrk="1" latinLnBrk="0" hangingPunct="1">
      <a:defRPr sz="1800" kern="1200">
        <a:solidFill>
          <a:schemeClr val="tx1"/>
        </a:solidFill>
        <a:latin typeface="+mn-lt"/>
        <a:ea typeface="+mn-ea"/>
        <a:cs typeface="+mn-cs"/>
      </a:defRPr>
    </a:lvl3pPr>
    <a:lvl4pPr marL="1309083" algn="l" defTabSz="872722" rtl="0" eaLnBrk="1" latinLnBrk="0" hangingPunct="1">
      <a:defRPr sz="1800" kern="1200">
        <a:solidFill>
          <a:schemeClr val="tx1"/>
        </a:solidFill>
        <a:latin typeface="+mn-lt"/>
        <a:ea typeface="+mn-ea"/>
        <a:cs typeface="+mn-cs"/>
      </a:defRPr>
    </a:lvl4pPr>
    <a:lvl5pPr marL="1745445" algn="l" defTabSz="872722" rtl="0" eaLnBrk="1" latinLnBrk="0" hangingPunct="1">
      <a:defRPr sz="1800" kern="1200">
        <a:solidFill>
          <a:schemeClr val="tx1"/>
        </a:solidFill>
        <a:latin typeface="+mn-lt"/>
        <a:ea typeface="+mn-ea"/>
        <a:cs typeface="+mn-cs"/>
      </a:defRPr>
    </a:lvl5pPr>
    <a:lvl6pPr marL="2181806" algn="l" defTabSz="872722" rtl="0" eaLnBrk="1" latinLnBrk="0" hangingPunct="1">
      <a:defRPr sz="1800" kern="1200">
        <a:solidFill>
          <a:schemeClr val="tx1"/>
        </a:solidFill>
        <a:latin typeface="+mn-lt"/>
        <a:ea typeface="+mn-ea"/>
        <a:cs typeface="+mn-cs"/>
      </a:defRPr>
    </a:lvl6pPr>
    <a:lvl7pPr marL="2618167" algn="l" defTabSz="872722" rtl="0" eaLnBrk="1" latinLnBrk="0" hangingPunct="1">
      <a:defRPr sz="1800" kern="1200">
        <a:solidFill>
          <a:schemeClr val="tx1"/>
        </a:solidFill>
        <a:latin typeface="+mn-lt"/>
        <a:ea typeface="+mn-ea"/>
        <a:cs typeface="+mn-cs"/>
      </a:defRPr>
    </a:lvl7pPr>
    <a:lvl8pPr marL="3054529" algn="l" defTabSz="872722" rtl="0" eaLnBrk="1" latinLnBrk="0" hangingPunct="1">
      <a:defRPr sz="1800" kern="1200">
        <a:solidFill>
          <a:schemeClr val="tx1"/>
        </a:solidFill>
        <a:latin typeface="+mn-lt"/>
        <a:ea typeface="+mn-ea"/>
        <a:cs typeface="+mn-cs"/>
      </a:defRPr>
    </a:lvl8pPr>
    <a:lvl9pPr marL="3490890" algn="l" defTabSz="872722"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3DA620E-1D6D-DB8A-5ABB-5BEBDB99AE71}" name="Kanako Hatayama/JPN" initials="KH" userId="S::kanako.hatayama@cushwake.com::f2b421ab-c709-4240-bd4f-bd4af6a84c74" providerId="AD"/>
  <p188:author id="{D43D6651-C1A4-35BB-3F3E-08EE2EAA503E}" name="Yuko Kamei/JPN" initials="YK" userId="S::Yuko.Kamei1@cushwake.com::d5b48789-3e40-40e1-a5ee-ccea60d878f3" providerId="AD"/>
  <p188:author id="{A0B5E05C-D263-395C-23A2-F2F2A6E78552}" name="Kanako Hatayama/JPN" initials="KH" userId="S::Kanako.Hatayama@cushwake.com::f2b421ab-c709-4240-bd4f-bd4af6a84c74" providerId="AD"/>
  <p188:author id="{3C24366B-B499-2985-F200-F559F69C59A5}" name="Hideaki Suzuki/JPN" initials="HS" userId="S::hideaki.suzuki@cushwake.com::84895b8a-0ac5-47bc-b87a-c565dfde6437" providerId="AD"/>
  <p188:author id="{7901D686-51A3-C934-E2F1-35AD0E7C7597}" name="Haruka Kawakami/JPN" initials="HK" userId="S::haruka.kawakami@ap.cushwake.com::4e5cddda-e773-4616-a1b4-50fdc5b37562" providerId="AD"/>
  <p188:author id="{268BCCA3-F5D3-818D-16C4-00668792DCFE}" name="Simon Graham/HKG" initials="SG" userId="S::Simon.Graham@cushwake.com::c684c93b-8f9c-4721-b3bb-91294e7b2ab6" providerId="AD"/>
  <p188:author id="{5DE7BDB8-8C0B-9AFA-6991-F6C50CEB7797}" name="Hideaki Suzuki/JPN" initials="HS" userId="S::Hideaki.Suzuki@cushwake.com::84895b8a-0ac5-47bc-b87a-c565dfde6437" providerId="AD"/>
  <p188:author id="{A2B485C5-A37D-ACCD-983A-5BF05EFF420B}" name="Mari Kumagai/JPN" initials="MK" userId="S::Mari.Kumagai@cushwake.com::9b338f8e-4d34-4243-a6ec-1df0cb8b2a24"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3F4142"/>
    <a:srgbClr val="DADBDB"/>
    <a:srgbClr val="E8E8E8"/>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1388D2-23EF-4037-8058-C8C64DFED52C}" v="9" dt="2026-02-18T15:51:19.261"/>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41" d="100"/>
          <a:sy n="41" d="100"/>
        </p:scale>
        <p:origin x="1176" y="2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handoutMaster" Target="handoutMasters/handoutMaster1.xml"/><Relationship Id="rId13" Type="http://schemas.microsoft.com/office/2015/10/relationships/revisionInfo" Target="revisionInfo.xml"/><Relationship Id="rId3" Type="http://schemas.openxmlformats.org/officeDocument/2006/relationships/customXml" Target="../customXml/item3.xml"/><Relationship Id="rId7" Type="http://schemas.openxmlformats.org/officeDocument/2006/relationships/notesMaster" Target="notesMasters/notesMaster1.xml"/><Relationship Id="rId12" Type="http://schemas.openxmlformats.org/officeDocument/2006/relationships/tableStyles" Target="tableStyles.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theme" Target="theme/theme1.xml"/><Relationship Id="rId5" Type="http://schemas.openxmlformats.org/officeDocument/2006/relationships/slide" Target="slides/slide1.xml"/><Relationship Id="rId10"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presProps" Target="presProps.xml"/><Relationship Id="rId14" Type="http://schemas.microsoft.com/office/2018/10/relationships/authors" Target="author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2" Type="http://schemas.openxmlformats.org/officeDocument/2006/relationships/oleObject" Target="https://cushwake1.sharepoint.com/sites/TokyoResearch2/Shared%20Documents/_003.%20Publication/C&amp;W%20WIP/Retail/ajpi-databook-ja.xlsx" TargetMode="External"/><Relationship Id="rId1" Type="http://schemas.openxmlformats.org/officeDocument/2006/relationships/themeOverride" Target="../theme/themeOverride1.xml"/></Relationships>
</file>

<file path=ppt/charts/_rels/chart3.xml.rels><?xml version="1.0" encoding="UTF-8" standalone="yes"?>
<Relationships xmlns="http://schemas.openxmlformats.org/package/2006/relationships"><Relationship Id="rId3" Type="http://schemas.openxmlformats.org/officeDocument/2006/relationships/oleObject" Target="https://cushwake1.sharepoint.com/sites/TokyoResearch2/Shared%20Documents/_004.%20Master/Chart%20Pack/Retail/Retail%20ChartPack%20Master.xlsx" TargetMode="External"/><Relationship Id="rId2" Type="http://schemas.microsoft.com/office/2011/relationships/chartColorStyle" Target="colors2.xml"/><Relationship Id="rId1" Type="http://schemas.microsoft.com/office/2011/relationships/chartStyle" Target="style2.xml"/></Relationships>
</file>

<file path=ppt/charts/_rels/chart4.xml.rels><?xml version="1.0" encoding="UTF-8" standalone="yes"?>
<Relationships xmlns="http://schemas.openxmlformats.org/package/2006/relationships"><Relationship Id="rId3" Type="http://schemas.openxmlformats.org/officeDocument/2006/relationships/oleObject" Target="https://cushwake1.sharepoint.com/sites/TokyoResearch2/Shared%20Documents/Retail/Retail%20ChartPack%20Master.xlsx" TargetMode="External"/><Relationship Id="rId2" Type="http://schemas.microsoft.com/office/2011/relationships/chartColorStyle" Target="colors3.xml"/><Relationship Id="rId1" Type="http://schemas.microsoft.com/office/2011/relationships/chartStyle" Target="style3.xml"/></Relationships>
</file>

<file path=ppt/charts/_rels/chart5.xml.rels><?xml version="1.0" encoding="UTF-8" standalone="yes"?>
<Relationships xmlns="http://schemas.openxmlformats.org/package/2006/relationships"><Relationship Id="rId3" Type="http://schemas.openxmlformats.org/officeDocument/2006/relationships/oleObject" Target="https://cushwake1.sharepoint.com/sites/TokyoResearch2/Shared%20Documents/Retail/MarketBeat/2025/Q4/Data/Chart%20in%20Microsoft%20PowerPoint.xlsx" TargetMode="External"/><Relationship Id="rId2" Type="http://schemas.microsoft.com/office/2011/relationships/chartColorStyle" Target="colors4.xml"/><Relationship Id="rId1" Type="http://schemas.microsoft.com/office/2011/relationships/chartStyle" Target="style4.xml"/></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5.xml"/><Relationship Id="rId1" Type="http://schemas.microsoft.com/office/2011/relationships/chartStyle" Target="style5.xml"/><Relationship Id="rId5" Type="http://schemas.openxmlformats.org/officeDocument/2006/relationships/chartUserShapes" Target="../drawings/drawing1.xml"/><Relationship Id="rId4" Type="http://schemas.openxmlformats.org/officeDocument/2006/relationships/oleObject" Target="https://cushwake1.sharepoint.com/sites/TokyoResearch2/Shared%20Documents/Retail/Tenant%20Data/Tenant%20Data%20by%20Category.xlsx" TargetMode="External"/></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6.xml"/><Relationship Id="rId1" Type="http://schemas.microsoft.com/office/2011/relationships/chartStyle" Target="style6.xml"/><Relationship Id="rId5" Type="http://schemas.openxmlformats.org/officeDocument/2006/relationships/chartUserShapes" Target="../drawings/drawing2.xml"/><Relationship Id="rId4" Type="http://schemas.openxmlformats.org/officeDocument/2006/relationships/oleObject" Target="https://cushwake1.sharepoint.com/sites/TokyoResearch2/Shared%20Documents/Retail/Tenant%20Data/Tenant%20Data%20by%20Category.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3425151442955935E-2"/>
          <c:y val="0.13007433321184966"/>
          <c:w val="0.92051749403686967"/>
          <c:h val="0.42253241671738767"/>
        </c:manualLayout>
      </c:layout>
      <c:barChart>
        <c:barDir val="col"/>
        <c:grouping val="clustered"/>
        <c:varyColors val="0"/>
        <c:ser>
          <c:idx val="2"/>
          <c:order val="0"/>
          <c:tx>
            <c:strRef>
              <c:f>Sheet1!$C$1</c:f>
              <c:strCache>
                <c:ptCount val="1"/>
                <c:pt idx="0">
                  <c:v>列1</c:v>
                </c:pt>
              </c:strCache>
            </c:strRef>
          </c:tx>
          <c:spPr>
            <a:solidFill>
              <a:schemeClr val="tx1"/>
            </a:solidFill>
            <a:ln>
              <a:noFill/>
            </a:ln>
            <a:effectLst/>
          </c:spPr>
          <c:invertIfNegative val="0"/>
          <c:cat>
            <c:multiLvlStrRef>
              <c:f>Sheet1!$A$2:$B$30</c:f>
              <c:multiLvlStrCache>
                <c:ptCount val="29"/>
                <c:lvl>
                  <c:pt idx="4">
                    <c:v>Q3 2025</c:v>
                  </c:pt>
                  <c:pt idx="10">
                    <c:v>Q3 2025</c:v>
                  </c:pt>
                  <c:pt idx="16">
                    <c:v>Q3 2025</c:v>
                  </c:pt>
                  <c:pt idx="22">
                    <c:v>Q3 2025</c:v>
                  </c:pt>
                  <c:pt idx="28">
                    <c:v>Q3 2025</c:v>
                  </c:pt>
                </c:lvl>
                <c:lvl>
                  <c:pt idx="0">
                    <c:v>百貨店</c:v>
                  </c:pt>
                  <c:pt idx="6">
                    <c:v>スーパー</c:v>
                  </c:pt>
                  <c:pt idx="12">
                    <c:v>家電大型専門店</c:v>
                  </c:pt>
                  <c:pt idx="18">
                    <c:v>ドラッグストア</c:v>
                  </c:pt>
                  <c:pt idx="24">
                    <c:v>ホームセンター</c:v>
                  </c:pt>
                </c:lvl>
              </c:multiLvlStrCache>
            </c:multiLvlStrRef>
          </c:cat>
          <c:val>
            <c:numRef>
              <c:f>Sheet1!$C$2:$C$30</c:f>
              <c:numCache>
                <c:formatCode>General</c:formatCode>
                <c:ptCount val="29"/>
                <c:pt idx="0">
                  <c:v>3.5</c:v>
                </c:pt>
                <c:pt idx="1">
                  <c:v>1.4</c:v>
                </c:pt>
                <c:pt idx="2">
                  <c:v>-0.4</c:v>
                </c:pt>
                <c:pt idx="3">
                  <c:v>-6.8</c:v>
                </c:pt>
                <c:pt idx="4">
                  <c:v>-1.4</c:v>
                </c:pt>
              </c:numCache>
            </c:numRef>
          </c:val>
          <c:extLst>
            <c:ext xmlns:c16="http://schemas.microsoft.com/office/drawing/2014/chart" uri="{C3380CC4-5D6E-409C-BE32-E72D297353CC}">
              <c16:uniqueId val="{00000000-1758-4DAD-892E-1D72C822D0E6}"/>
            </c:ext>
          </c:extLst>
        </c:ser>
        <c:ser>
          <c:idx val="3"/>
          <c:order val="1"/>
          <c:tx>
            <c:strRef>
              <c:f>Sheet1!$D$1</c:f>
              <c:strCache>
                <c:ptCount val="1"/>
                <c:pt idx="0">
                  <c:v>列2</c:v>
                </c:pt>
              </c:strCache>
            </c:strRef>
          </c:tx>
          <c:spPr>
            <a:solidFill>
              <a:schemeClr val="accent3"/>
            </a:solidFill>
            <a:ln>
              <a:noFill/>
            </a:ln>
            <a:effectLst/>
          </c:spPr>
          <c:invertIfNegative val="0"/>
          <c:cat>
            <c:multiLvlStrRef>
              <c:f>Sheet1!$A$2:$B$30</c:f>
              <c:multiLvlStrCache>
                <c:ptCount val="29"/>
                <c:lvl>
                  <c:pt idx="4">
                    <c:v>Q3 2025</c:v>
                  </c:pt>
                  <c:pt idx="10">
                    <c:v>Q3 2025</c:v>
                  </c:pt>
                  <c:pt idx="16">
                    <c:v>Q3 2025</c:v>
                  </c:pt>
                  <c:pt idx="22">
                    <c:v>Q3 2025</c:v>
                  </c:pt>
                  <c:pt idx="28">
                    <c:v>Q3 2025</c:v>
                  </c:pt>
                </c:lvl>
                <c:lvl>
                  <c:pt idx="0">
                    <c:v>百貨店</c:v>
                  </c:pt>
                  <c:pt idx="6">
                    <c:v>スーパー</c:v>
                  </c:pt>
                  <c:pt idx="12">
                    <c:v>家電大型専門店</c:v>
                  </c:pt>
                  <c:pt idx="18">
                    <c:v>ドラッグストア</c:v>
                  </c:pt>
                  <c:pt idx="24">
                    <c:v>ホームセンター</c:v>
                  </c:pt>
                </c:lvl>
              </c:multiLvlStrCache>
            </c:multiLvlStrRef>
          </c:cat>
          <c:val>
            <c:numRef>
              <c:f>Sheet1!$D$2:$D$30</c:f>
              <c:numCache>
                <c:formatCode>General</c:formatCode>
                <c:ptCount val="29"/>
                <c:pt idx="6">
                  <c:v>2.1</c:v>
                </c:pt>
                <c:pt idx="7">
                  <c:v>2.2000000000000002</c:v>
                </c:pt>
                <c:pt idx="8">
                  <c:v>4.5999999999999996</c:v>
                </c:pt>
                <c:pt idx="9">
                  <c:v>5.2</c:v>
                </c:pt>
                <c:pt idx="10">
                  <c:v>4.2</c:v>
                </c:pt>
              </c:numCache>
            </c:numRef>
          </c:val>
          <c:extLst>
            <c:ext xmlns:c16="http://schemas.microsoft.com/office/drawing/2014/chart" uri="{C3380CC4-5D6E-409C-BE32-E72D297353CC}">
              <c16:uniqueId val="{00000001-1758-4DAD-892E-1D72C822D0E6}"/>
            </c:ext>
          </c:extLst>
        </c:ser>
        <c:ser>
          <c:idx val="4"/>
          <c:order val="2"/>
          <c:tx>
            <c:strRef>
              <c:f>Sheet1!$E$1</c:f>
              <c:strCache>
                <c:ptCount val="1"/>
                <c:pt idx="0">
                  <c:v>列3</c:v>
                </c:pt>
              </c:strCache>
            </c:strRef>
          </c:tx>
          <c:spPr>
            <a:solidFill>
              <a:schemeClr val="accent5"/>
            </a:solidFill>
            <a:ln>
              <a:noFill/>
            </a:ln>
            <a:effectLst/>
          </c:spPr>
          <c:invertIfNegative val="0"/>
          <c:cat>
            <c:multiLvlStrRef>
              <c:f>Sheet1!$A$2:$B$30</c:f>
              <c:multiLvlStrCache>
                <c:ptCount val="29"/>
                <c:lvl>
                  <c:pt idx="4">
                    <c:v>Q3 2025</c:v>
                  </c:pt>
                  <c:pt idx="10">
                    <c:v>Q3 2025</c:v>
                  </c:pt>
                  <c:pt idx="16">
                    <c:v>Q3 2025</c:v>
                  </c:pt>
                  <c:pt idx="22">
                    <c:v>Q3 2025</c:v>
                  </c:pt>
                  <c:pt idx="28">
                    <c:v>Q3 2025</c:v>
                  </c:pt>
                </c:lvl>
                <c:lvl>
                  <c:pt idx="0">
                    <c:v>百貨店</c:v>
                  </c:pt>
                  <c:pt idx="6">
                    <c:v>スーパー</c:v>
                  </c:pt>
                  <c:pt idx="12">
                    <c:v>家電大型専門店</c:v>
                  </c:pt>
                  <c:pt idx="18">
                    <c:v>ドラッグストア</c:v>
                  </c:pt>
                  <c:pt idx="24">
                    <c:v>ホームセンター</c:v>
                  </c:pt>
                </c:lvl>
              </c:multiLvlStrCache>
            </c:multiLvlStrRef>
          </c:cat>
          <c:val>
            <c:numRef>
              <c:f>Sheet1!$E$2:$E$30</c:f>
              <c:numCache>
                <c:formatCode>General</c:formatCode>
                <c:ptCount val="29"/>
                <c:pt idx="12">
                  <c:v>1.8</c:v>
                </c:pt>
                <c:pt idx="13">
                  <c:v>2.2000000000000002</c:v>
                </c:pt>
                <c:pt idx="14">
                  <c:v>5.3</c:v>
                </c:pt>
                <c:pt idx="15">
                  <c:v>3.8</c:v>
                </c:pt>
                <c:pt idx="16">
                  <c:v>1.6</c:v>
                </c:pt>
              </c:numCache>
            </c:numRef>
          </c:val>
          <c:extLst>
            <c:ext xmlns:c16="http://schemas.microsoft.com/office/drawing/2014/chart" uri="{C3380CC4-5D6E-409C-BE32-E72D297353CC}">
              <c16:uniqueId val="{00000002-1758-4DAD-892E-1D72C822D0E6}"/>
            </c:ext>
          </c:extLst>
        </c:ser>
        <c:ser>
          <c:idx val="5"/>
          <c:order val="3"/>
          <c:tx>
            <c:strRef>
              <c:f>Sheet1!$F$1</c:f>
              <c:strCache>
                <c:ptCount val="1"/>
                <c:pt idx="0">
                  <c:v>列4</c:v>
                </c:pt>
              </c:strCache>
            </c:strRef>
          </c:tx>
          <c:spPr>
            <a:solidFill>
              <a:schemeClr val="accent6"/>
            </a:solidFill>
            <a:ln>
              <a:noFill/>
            </a:ln>
            <a:effectLst/>
          </c:spPr>
          <c:invertIfNegative val="0"/>
          <c:cat>
            <c:multiLvlStrRef>
              <c:f>Sheet1!$A$2:$B$30</c:f>
              <c:multiLvlStrCache>
                <c:ptCount val="29"/>
                <c:lvl>
                  <c:pt idx="4">
                    <c:v>Q3 2025</c:v>
                  </c:pt>
                  <c:pt idx="10">
                    <c:v>Q3 2025</c:v>
                  </c:pt>
                  <c:pt idx="16">
                    <c:v>Q3 2025</c:v>
                  </c:pt>
                  <c:pt idx="22">
                    <c:v>Q3 2025</c:v>
                  </c:pt>
                  <c:pt idx="28">
                    <c:v>Q3 2025</c:v>
                  </c:pt>
                </c:lvl>
                <c:lvl>
                  <c:pt idx="0">
                    <c:v>百貨店</c:v>
                  </c:pt>
                  <c:pt idx="6">
                    <c:v>スーパー</c:v>
                  </c:pt>
                  <c:pt idx="12">
                    <c:v>家電大型専門店</c:v>
                  </c:pt>
                  <c:pt idx="18">
                    <c:v>ドラッグストア</c:v>
                  </c:pt>
                  <c:pt idx="24">
                    <c:v>ホームセンター</c:v>
                  </c:pt>
                </c:lvl>
              </c:multiLvlStrCache>
            </c:multiLvlStrRef>
          </c:cat>
          <c:val>
            <c:numRef>
              <c:f>Sheet1!$F$2:$F$30</c:f>
              <c:numCache>
                <c:formatCode>General</c:formatCode>
                <c:ptCount val="29"/>
                <c:pt idx="18">
                  <c:v>5.2</c:v>
                </c:pt>
                <c:pt idx="19">
                  <c:v>6.7</c:v>
                </c:pt>
                <c:pt idx="20">
                  <c:v>5.8</c:v>
                </c:pt>
                <c:pt idx="21">
                  <c:v>6.6</c:v>
                </c:pt>
                <c:pt idx="22">
                  <c:v>4.7</c:v>
                </c:pt>
              </c:numCache>
            </c:numRef>
          </c:val>
          <c:extLst>
            <c:ext xmlns:c16="http://schemas.microsoft.com/office/drawing/2014/chart" uri="{C3380CC4-5D6E-409C-BE32-E72D297353CC}">
              <c16:uniqueId val="{00000003-1758-4DAD-892E-1D72C822D0E6}"/>
            </c:ext>
          </c:extLst>
        </c:ser>
        <c:ser>
          <c:idx val="0"/>
          <c:order val="4"/>
          <c:tx>
            <c:strRef>
              <c:f>Sheet1!$G$1</c:f>
              <c:strCache>
                <c:ptCount val="1"/>
                <c:pt idx="0">
                  <c:v>列5</c:v>
                </c:pt>
              </c:strCache>
            </c:strRef>
          </c:tx>
          <c:spPr>
            <a:solidFill>
              <a:schemeClr val="accent1"/>
            </a:solidFill>
            <a:ln>
              <a:noFill/>
            </a:ln>
            <a:effectLst/>
          </c:spPr>
          <c:invertIfNegative val="0"/>
          <c:cat>
            <c:multiLvlStrRef>
              <c:f>Sheet1!$A$2:$B$30</c:f>
              <c:multiLvlStrCache>
                <c:ptCount val="29"/>
                <c:lvl>
                  <c:pt idx="4">
                    <c:v>Q3 2025</c:v>
                  </c:pt>
                  <c:pt idx="10">
                    <c:v>Q3 2025</c:v>
                  </c:pt>
                  <c:pt idx="16">
                    <c:v>Q3 2025</c:v>
                  </c:pt>
                  <c:pt idx="22">
                    <c:v>Q3 2025</c:v>
                  </c:pt>
                  <c:pt idx="28">
                    <c:v>Q3 2025</c:v>
                  </c:pt>
                </c:lvl>
                <c:lvl>
                  <c:pt idx="0">
                    <c:v>百貨店</c:v>
                  </c:pt>
                  <c:pt idx="6">
                    <c:v>スーパー</c:v>
                  </c:pt>
                  <c:pt idx="12">
                    <c:v>家電大型専門店</c:v>
                  </c:pt>
                  <c:pt idx="18">
                    <c:v>ドラッグストア</c:v>
                  </c:pt>
                  <c:pt idx="24">
                    <c:v>ホームセンター</c:v>
                  </c:pt>
                </c:lvl>
              </c:multiLvlStrCache>
            </c:multiLvlStrRef>
          </c:cat>
          <c:val>
            <c:numRef>
              <c:f>Sheet1!$G$2:$G$30</c:f>
              <c:numCache>
                <c:formatCode>General</c:formatCode>
                <c:ptCount val="29"/>
                <c:pt idx="24">
                  <c:v>2.7</c:v>
                </c:pt>
                <c:pt idx="25">
                  <c:v>1</c:v>
                </c:pt>
                <c:pt idx="26">
                  <c:v>0.6</c:v>
                </c:pt>
                <c:pt idx="27">
                  <c:v>0.8</c:v>
                </c:pt>
                <c:pt idx="28">
                  <c:v>-1.6</c:v>
                </c:pt>
              </c:numCache>
            </c:numRef>
          </c:val>
          <c:extLst>
            <c:ext xmlns:c16="http://schemas.microsoft.com/office/drawing/2014/chart" uri="{C3380CC4-5D6E-409C-BE32-E72D297353CC}">
              <c16:uniqueId val="{00000004-1758-4DAD-892E-1D72C822D0E6}"/>
            </c:ext>
          </c:extLst>
        </c:ser>
        <c:dLbls>
          <c:showLegendKey val="0"/>
          <c:showVal val="0"/>
          <c:showCatName val="0"/>
          <c:showSerName val="0"/>
          <c:showPercent val="0"/>
          <c:showBubbleSize val="0"/>
        </c:dLbls>
        <c:gapWidth val="0"/>
        <c:overlap val="72"/>
        <c:axId val="1977860415"/>
        <c:axId val="1977857535"/>
      </c:barChart>
      <c:catAx>
        <c:axId val="1977860415"/>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3300000" spcFirstLastPara="1" vertOverflow="ellipsis" wrap="square" anchor="ctr" anchorCtr="1"/>
          <a:lstStyle/>
          <a:p>
            <a:pPr>
              <a:defRPr lang="ja-JP" sz="1000" b="0" i="0" u="none" strike="noStrike" kern="1200" baseline="0">
                <a:solidFill>
                  <a:schemeClr val="tx1">
                    <a:lumMod val="50000"/>
                  </a:schemeClr>
                </a:solidFill>
                <a:latin typeface="+mn-lt"/>
                <a:ea typeface="+mn-ea"/>
                <a:cs typeface="+mn-cs"/>
              </a:defRPr>
            </a:pPr>
            <a:endParaRPr lang="ja-JP"/>
          </a:p>
        </c:txPr>
        <c:crossAx val="1977857535"/>
        <c:crosses val="autoZero"/>
        <c:auto val="1"/>
        <c:lblAlgn val="ctr"/>
        <c:lblOffset val="0"/>
        <c:tickMarkSkip val="1"/>
        <c:noMultiLvlLbl val="0"/>
      </c:catAx>
      <c:valAx>
        <c:axId val="1977857535"/>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0" spcFirstLastPara="1" vertOverflow="ellipsis" wrap="square" anchor="ctr" anchorCtr="1"/>
              <a:lstStyle/>
              <a:p>
                <a:pPr>
                  <a:defRPr lang="ja-JP" sz="1100" b="0" i="0" u="none" strike="noStrike" kern="1200" baseline="0">
                    <a:solidFill>
                      <a:schemeClr val="tx1">
                        <a:lumMod val="50000"/>
                      </a:schemeClr>
                    </a:solidFill>
                    <a:latin typeface="+mn-lt"/>
                    <a:ea typeface="+mn-ea"/>
                    <a:cs typeface="+mn-cs"/>
                  </a:defRPr>
                </a:pPr>
                <a:r>
                  <a:rPr lang="en-US" altLang="ja-JP"/>
                  <a:t>%</a:t>
                </a:r>
                <a:endParaRPr lang="ja-JP" altLang="en-US"/>
              </a:p>
            </c:rich>
          </c:tx>
          <c:layout>
            <c:manualLayout>
              <c:xMode val="edge"/>
              <c:yMode val="edge"/>
              <c:x val="2.4577803058623633E-3"/>
              <c:y val="0"/>
            </c:manualLayout>
          </c:layout>
          <c:overlay val="0"/>
          <c:spPr>
            <a:noFill/>
            <a:ln>
              <a:noFill/>
            </a:ln>
            <a:effectLst/>
          </c:spPr>
          <c:txPr>
            <a:bodyPr rot="0" spcFirstLastPara="1" vertOverflow="ellipsis" wrap="square" anchor="ctr" anchorCtr="1"/>
            <a:lstStyle/>
            <a:p>
              <a:pPr>
                <a:defRPr lang="ja-JP" sz="1100" b="0" i="0" u="none" strike="noStrike" kern="1200" baseline="0">
                  <a:solidFill>
                    <a:schemeClr val="tx1">
                      <a:lumMod val="50000"/>
                    </a:schemeClr>
                  </a:solidFill>
                  <a:latin typeface="+mn-lt"/>
                  <a:ea typeface="+mn-ea"/>
                  <a:cs typeface="+mn-cs"/>
                </a:defRPr>
              </a:pPr>
              <a:endParaRPr lang="ja-JP" alt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lang="ja-JP" sz="1100" b="0" i="0" u="none" strike="noStrike" kern="1200" baseline="0">
                <a:solidFill>
                  <a:schemeClr val="tx1">
                    <a:lumMod val="50000"/>
                  </a:schemeClr>
                </a:solidFill>
                <a:latin typeface="+mn-lt"/>
                <a:ea typeface="+mn-ea"/>
                <a:cs typeface="+mn-cs"/>
              </a:defRPr>
            </a:pPr>
            <a:endParaRPr lang="ja-JP"/>
          </a:p>
        </c:txPr>
        <c:crossAx val="1977860415"/>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100">
          <a:solidFill>
            <a:schemeClr val="tx1">
              <a:lumMod val="50000"/>
            </a:schemeClr>
          </a:solidFill>
        </a:defRPr>
      </a:pPr>
      <a:endParaRPr lang="ja-JP"/>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8.2343060031029952E-2"/>
          <c:y val="9.3282585470085472E-2"/>
          <c:w val="0.8167842224609142"/>
          <c:h val="0.60417393959615839"/>
        </c:manualLayout>
      </c:layout>
      <c:barChart>
        <c:barDir val="col"/>
        <c:grouping val="clustered"/>
        <c:varyColors val="0"/>
        <c:ser>
          <c:idx val="1"/>
          <c:order val="0"/>
          <c:tx>
            <c:strRef>
              <c:f>'G1'!$D$2:$F$2</c:f>
              <c:strCache>
                <c:ptCount val="1"/>
                <c:pt idx="0">
                  <c:v>賃料インデックス（2013＝100）</c:v>
                </c:pt>
              </c:strCache>
            </c:strRef>
          </c:tx>
          <c:spPr>
            <a:solidFill>
              <a:srgbClr val="40AEC2"/>
            </a:solidFill>
          </c:spPr>
          <c:invertIfNegative val="0"/>
          <c:cat>
            <c:numRef>
              <c:f>'G1'!$B$9:$B$52</c:f>
              <c:numCache>
                <c:formatCode>General</c:formatCode>
                <c:ptCount val="24"/>
                <c:pt idx="0">
                  <c:v>2019</c:v>
                </c:pt>
                <c:pt idx="4">
                  <c:v>2020</c:v>
                </c:pt>
                <c:pt idx="8">
                  <c:v>2021</c:v>
                </c:pt>
                <c:pt idx="12">
                  <c:v>2022</c:v>
                </c:pt>
                <c:pt idx="16">
                  <c:v>2023</c:v>
                </c:pt>
                <c:pt idx="20">
                  <c:v>2024</c:v>
                </c:pt>
              </c:numCache>
            </c:numRef>
          </c:cat>
          <c:val>
            <c:numRef>
              <c:f>'G1'!$D$9:$D$52</c:f>
              <c:numCache>
                <c:formatCode>#,##0.0;[Red]\-#,##0.0</c:formatCode>
                <c:ptCount val="24"/>
                <c:pt idx="0">
                  <c:v>116.01432591455617</c:v>
                </c:pt>
                <c:pt idx="1">
                  <c:v>118.73880787925302</c:v>
                </c:pt>
                <c:pt idx="2">
                  <c:v>115.05500127909951</c:v>
                </c:pt>
                <c:pt idx="3">
                  <c:v>110.75722691225378</c:v>
                </c:pt>
                <c:pt idx="4">
                  <c:v>113.37938091583526</c:v>
                </c:pt>
                <c:pt idx="5">
                  <c:v>113.31542594013814</c:v>
                </c:pt>
                <c:pt idx="6">
                  <c:v>114.88871834228702</c:v>
                </c:pt>
                <c:pt idx="7">
                  <c:v>114.19800460475824</c:v>
                </c:pt>
                <c:pt idx="8">
                  <c:v>120.38884625223842</c:v>
                </c:pt>
                <c:pt idx="9">
                  <c:v>122.60168841135841</c:v>
                </c:pt>
                <c:pt idx="10">
                  <c:v>115.9247889485802</c:v>
                </c:pt>
                <c:pt idx="11">
                  <c:v>116.48759273471477</c:v>
                </c:pt>
                <c:pt idx="12">
                  <c:v>115.52826809925811</c:v>
                </c:pt>
                <c:pt idx="13">
                  <c:v>115.02941928882066</c:v>
                </c:pt>
                <c:pt idx="14">
                  <c:v>114.46661550268611</c:v>
                </c:pt>
                <c:pt idx="15">
                  <c:v>114.55615246866206</c:v>
                </c:pt>
                <c:pt idx="16">
                  <c:v>115.37477615758507</c:v>
                </c:pt>
                <c:pt idx="17">
                  <c:v>113.82706574571502</c:v>
                </c:pt>
                <c:pt idx="18">
                  <c:v>111.4735226400614</c:v>
                </c:pt>
                <c:pt idx="19">
                  <c:v>111.14095676643643</c:v>
                </c:pt>
                <c:pt idx="20">
                  <c:v>116.60271169096956</c:v>
                </c:pt>
                <c:pt idx="21">
                  <c:v>118.9690457917626</c:v>
                </c:pt>
                <c:pt idx="22">
                  <c:v>112.88053210539779</c:v>
                </c:pt>
                <c:pt idx="23">
                  <c:v>112.25377334356612</c:v>
                </c:pt>
              </c:numCache>
            </c:numRef>
          </c:val>
          <c:extLst>
            <c:ext xmlns:c16="http://schemas.microsoft.com/office/drawing/2014/chart" uri="{C3380CC4-5D6E-409C-BE32-E72D297353CC}">
              <c16:uniqueId val="{00000000-3C89-4FFE-AEE3-1E7CBFF3A284}"/>
            </c:ext>
          </c:extLst>
        </c:ser>
        <c:dLbls>
          <c:showLegendKey val="0"/>
          <c:showVal val="0"/>
          <c:showCatName val="0"/>
          <c:showSerName val="0"/>
          <c:showPercent val="0"/>
          <c:showBubbleSize val="0"/>
        </c:dLbls>
        <c:gapWidth val="43"/>
        <c:axId val="2003184064"/>
        <c:axId val="1"/>
      </c:barChart>
      <c:lineChart>
        <c:grouping val="standard"/>
        <c:varyColors val="0"/>
        <c:ser>
          <c:idx val="2"/>
          <c:order val="1"/>
          <c:tx>
            <c:strRef>
              <c:f>'G1'!$G$2:$I$2</c:f>
              <c:strCache>
                <c:ptCount val="1"/>
                <c:pt idx="0">
                  <c:v>空室率（%）右軸</c:v>
                </c:pt>
              </c:strCache>
            </c:strRef>
          </c:tx>
          <c:spPr>
            <a:ln w="22225">
              <a:solidFill>
                <a:schemeClr val="accent6"/>
              </a:solidFill>
            </a:ln>
          </c:spPr>
          <c:marker>
            <c:symbol val="none"/>
          </c:marker>
          <c:cat>
            <c:multiLvlStrRef>
              <c:f>'G1'!$B$9:$C$52</c:f>
              <c:multiLvlStrCache>
                <c:ptCount val="24"/>
                <c:lvl>
                  <c:pt idx="0">
                    <c:v>3</c:v>
                  </c:pt>
                  <c:pt idx="1">
                    <c:v>6</c:v>
                  </c:pt>
                  <c:pt idx="2">
                    <c:v>9</c:v>
                  </c:pt>
                  <c:pt idx="3">
                    <c:v>12</c:v>
                  </c:pt>
                  <c:pt idx="4">
                    <c:v>3</c:v>
                  </c:pt>
                  <c:pt idx="5">
                    <c:v>6</c:v>
                  </c:pt>
                  <c:pt idx="6">
                    <c:v>9</c:v>
                  </c:pt>
                  <c:pt idx="7">
                    <c:v>12</c:v>
                  </c:pt>
                  <c:pt idx="8">
                    <c:v>3</c:v>
                  </c:pt>
                  <c:pt idx="9">
                    <c:v>6</c:v>
                  </c:pt>
                  <c:pt idx="10">
                    <c:v>9</c:v>
                  </c:pt>
                  <c:pt idx="11">
                    <c:v>12</c:v>
                  </c:pt>
                  <c:pt idx="12">
                    <c:v>3</c:v>
                  </c:pt>
                  <c:pt idx="13">
                    <c:v>6</c:v>
                  </c:pt>
                  <c:pt idx="14">
                    <c:v>9</c:v>
                  </c:pt>
                  <c:pt idx="15">
                    <c:v>12</c:v>
                  </c:pt>
                  <c:pt idx="16">
                    <c:v>3</c:v>
                  </c:pt>
                  <c:pt idx="17">
                    <c:v>6</c:v>
                  </c:pt>
                  <c:pt idx="18">
                    <c:v>9</c:v>
                  </c:pt>
                  <c:pt idx="19">
                    <c:v>12</c:v>
                  </c:pt>
                  <c:pt idx="20">
                    <c:v>3</c:v>
                  </c:pt>
                  <c:pt idx="21">
                    <c:v>6</c:v>
                  </c:pt>
                  <c:pt idx="22">
                    <c:v>9</c:v>
                  </c:pt>
                  <c:pt idx="23">
                    <c:v>12</c:v>
                  </c:pt>
                </c:lvl>
                <c:lvl>
                  <c:pt idx="0">
                    <c:v>2019</c:v>
                  </c:pt>
                  <c:pt idx="4">
                    <c:v>2020</c:v>
                  </c:pt>
                  <c:pt idx="8">
                    <c:v>2021</c:v>
                  </c:pt>
                  <c:pt idx="12">
                    <c:v>2022</c:v>
                  </c:pt>
                  <c:pt idx="16">
                    <c:v>2023</c:v>
                  </c:pt>
                  <c:pt idx="20">
                    <c:v>2024</c:v>
                  </c:pt>
                </c:lvl>
              </c:multiLvlStrCache>
            </c:multiLvlStrRef>
          </c:cat>
          <c:val>
            <c:numRef>
              <c:f>'G1'!$G$9:$G$52</c:f>
              <c:numCache>
                <c:formatCode>0.0%</c:formatCode>
                <c:ptCount val="24"/>
                <c:pt idx="0">
                  <c:v>6.9888799999999751E-3</c:v>
                </c:pt>
                <c:pt idx="1">
                  <c:v>6.1065200000000042E-3</c:v>
                </c:pt>
                <c:pt idx="2">
                  <c:v>3.6441900000000471E-3</c:v>
                </c:pt>
                <c:pt idx="3">
                  <c:v>4.1209399999999619E-3</c:v>
                </c:pt>
                <c:pt idx="4">
                  <c:v>3.3832400000000096E-3</c:v>
                </c:pt>
                <c:pt idx="5">
                  <c:v>4.0973100000000207E-3</c:v>
                </c:pt>
                <c:pt idx="6">
                  <c:v>5.6559299999999757E-3</c:v>
                </c:pt>
                <c:pt idx="7">
                  <c:v>6.319399999999975E-3</c:v>
                </c:pt>
                <c:pt idx="8">
                  <c:v>9.7044400000000364E-3</c:v>
                </c:pt>
                <c:pt idx="9">
                  <c:v>9.8892999999999898E-3</c:v>
                </c:pt>
                <c:pt idx="10">
                  <c:v>9.7845899999999819E-3</c:v>
                </c:pt>
                <c:pt idx="11">
                  <c:v>1.0605479999999945E-2</c:v>
                </c:pt>
                <c:pt idx="12">
                  <c:v>8.0177299999999452E-3</c:v>
                </c:pt>
                <c:pt idx="13">
                  <c:v>9.2647900000000227E-3</c:v>
                </c:pt>
                <c:pt idx="14">
                  <c:v>9.2413700000000265E-3</c:v>
                </c:pt>
                <c:pt idx="15">
                  <c:v>7.8885100000000152E-3</c:v>
                </c:pt>
                <c:pt idx="16">
                  <c:v>6.2996899999999689E-3</c:v>
                </c:pt>
                <c:pt idx="17">
                  <c:v>5.5576899999999485E-3</c:v>
                </c:pt>
                <c:pt idx="18">
                  <c:v>1.0118859999999952E-2</c:v>
                </c:pt>
                <c:pt idx="19">
                  <c:v>9.5925999999999512E-3</c:v>
                </c:pt>
                <c:pt idx="20">
                  <c:v>9.0025500000000536E-3</c:v>
                </c:pt>
                <c:pt idx="21">
                  <c:v>8.7710199999999627E-3</c:v>
                </c:pt>
                <c:pt idx="22">
                  <c:v>3.1124200000000046E-3</c:v>
                </c:pt>
                <c:pt idx="23">
                  <c:v>3.5666500000000045E-3</c:v>
                </c:pt>
              </c:numCache>
            </c:numRef>
          </c:val>
          <c:smooth val="0"/>
          <c:extLst>
            <c:ext xmlns:c16="http://schemas.microsoft.com/office/drawing/2014/chart" uri="{C3380CC4-5D6E-409C-BE32-E72D297353CC}">
              <c16:uniqueId val="{00000001-3C89-4FFE-AEE3-1E7CBFF3A284}"/>
            </c:ext>
          </c:extLst>
        </c:ser>
        <c:dLbls>
          <c:showLegendKey val="0"/>
          <c:showVal val="0"/>
          <c:showCatName val="0"/>
          <c:showSerName val="0"/>
          <c:showPercent val="0"/>
          <c:showBubbleSize val="0"/>
        </c:dLbls>
        <c:marker val="1"/>
        <c:smooth val="0"/>
        <c:axId val="3"/>
        <c:axId val="4"/>
      </c:lineChart>
      <c:catAx>
        <c:axId val="20031840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vert="horz"/>
          <a:lstStyle/>
          <a:p>
            <a:pPr>
              <a:defRPr lang="ja-JP"/>
            </a:pPr>
            <a:endParaRPr lang="ja-JP"/>
          </a:p>
        </c:txPr>
        <c:crossAx val="1"/>
        <c:crosses val="autoZero"/>
        <c:auto val="1"/>
        <c:lblAlgn val="ctr"/>
        <c:lblOffset val="100"/>
        <c:noMultiLvlLbl val="0"/>
      </c:catAx>
      <c:valAx>
        <c:axId val="1"/>
        <c:scaling>
          <c:orientation val="minMax"/>
          <c:min val="100"/>
        </c:scaling>
        <c:delete val="0"/>
        <c:axPos val="l"/>
        <c:majorGridlines>
          <c:spPr>
            <a:ln>
              <a:solidFill>
                <a:srgbClr val="D4D5D6"/>
              </a:solidFill>
            </a:ln>
          </c:spPr>
        </c:majorGridlines>
        <c:numFmt formatCode="#,##0_);[Red]\(#,##0\)" sourceLinked="0"/>
        <c:majorTickMark val="out"/>
        <c:minorTickMark val="none"/>
        <c:tickLblPos val="nextTo"/>
        <c:spPr>
          <a:ln w="9525">
            <a:noFill/>
          </a:ln>
        </c:spPr>
        <c:txPr>
          <a:bodyPr rot="-60000000" vert="horz"/>
          <a:lstStyle/>
          <a:p>
            <a:pPr>
              <a:defRPr lang="ja-JP"/>
            </a:pPr>
            <a:endParaRPr lang="ja-JP"/>
          </a:p>
        </c:txPr>
        <c:crossAx val="2003184064"/>
        <c:crosses val="autoZero"/>
        <c:crossBetween val="between"/>
        <c:majorUnit val="5"/>
      </c:valAx>
      <c:catAx>
        <c:axId val="3"/>
        <c:scaling>
          <c:orientation val="minMax"/>
        </c:scaling>
        <c:delete val="1"/>
        <c:axPos val="b"/>
        <c:numFmt formatCode="General" sourceLinked="1"/>
        <c:majorTickMark val="out"/>
        <c:minorTickMark val="none"/>
        <c:tickLblPos val="nextTo"/>
        <c:crossAx val="4"/>
        <c:crosses val="autoZero"/>
        <c:auto val="1"/>
        <c:lblAlgn val="ctr"/>
        <c:lblOffset val="100"/>
        <c:noMultiLvlLbl val="0"/>
      </c:catAx>
      <c:valAx>
        <c:axId val="4"/>
        <c:scaling>
          <c:orientation val="minMax"/>
          <c:min val="2.0000000000000005E-3"/>
        </c:scaling>
        <c:delete val="0"/>
        <c:axPos val="r"/>
        <c:numFmt formatCode="0.0%" sourceLinked="1"/>
        <c:majorTickMark val="none"/>
        <c:minorTickMark val="none"/>
        <c:tickLblPos val="nextTo"/>
        <c:spPr>
          <a:ln>
            <a:noFill/>
          </a:ln>
        </c:spPr>
        <c:txPr>
          <a:bodyPr/>
          <a:lstStyle/>
          <a:p>
            <a:pPr>
              <a:defRPr lang="ja-JP"/>
            </a:pPr>
            <a:endParaRPr lang="ja-JP"/>
          </a:p>
        </c:txPr>
        <c:crossAx val="3"/>
        <c:crosses val="max"/>
        <c:crossBetween val="between"/>
        <c:majorUnit val="2.0000000000000005E-3"/>
      </c:valAx>
      <c:spPr>
        <a:noFill/>
        <a:ln w="25400">
          <a:noFill/>
        </a:ln>
      </c:spPr>
    </c:plotArea>
    <c:legend>
      <c:legendPos val="b"/>
      <c:overlay val="0"/>
      <c:spPr>
        <a:noFill/>
        <a:ln w="25400">
          <a:noFill/>
        </a:ln>
      </c:spPr>
      <c:txPr>
        <a:bodyPr rot="0" vert="horz"/>
        <a:lstStyle/>
        <a:p>
          <a:pPr>
            <a:defRPr lang="ja-JP" baseline="0">
              <a:latin typeface="Arial" panose="020B0604020202020204" pitchFamily="34" charset="0"/>
              <a:ea typeface="Meiryo UI" panose="020B0604030504040204" pitchFamily="50" charset="-128"/>
              <a:cs typeface="Arial" panose="020B0604020202020204" pitchFamily="34" charset="0"/>
            </a:defRPr>
          </a:pPr>
          <a:endParaRPr lang="ja-JP"/>
        </a:p>
      </c:txPr>
    </c:legend>
    <c:plotVisOnly val="1"/>
    <c:dispBlanksAs val="gap"/>
    <c:showDLblsOverMax val="0"/>
  </c:chart>
  <c:spPr>
    <a:noFill/>
    <a:ln w="9525" cap="flat" cmpd="sng" algn="ctr">
      <a:noFill/>
      <a:round/>
    </a:ln>
    <a:effectLst/>
  </c:spPr>
  <c:txPr>
    <a:bodyPr/>
    <a:lstStyle/>
    <a:p>
      <a:pPr>
        <a:defRPr sz="1100">
          <a:solidFill>
            <a:schemeClr val="tx1">
              <a:lumMod val="50000"/>
            </a:schemeClr>
          </a:solidFill>
          <a:latin typeface="Arial" panose="020B0604020202020204" pitchFamily="34" charset="0"/>
          <a:ea typeface="Meiryo UI" panose="020B0604030504040204" pitchFamily="50" charset="-128"/>
          <a:cs typeface="Arial" panose="020B0604020202020204" pitchFamily="34" charset="0"/>
        </a:defRPr>
      </a:pPr>
      <a:endParaRPr lang="ja-JP"/>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040574670871433"/>
          <c:y val="6.7591372300077557E-2"/>
          <c:w val="0.84725474010574708"/>
          <c:h val="0.37723927524494688"/>
        </c:manualLayout>
      </c:layout>
      <c:barChart>
        <c:barDir val="col"/>
        <c:grouping val="stacked"/>
        <c:varyColors val="0"/>
        <c:ser>
          <c:idx val="0"/>
          <c:order val="0"/>
          <c:tx>
            <c:v>渋谷</c:v>
          </c:tx>
          <c:spPr>
            <a:noFill/>
            <a:ln>
              <a:noFill/>
            </a:ln>
            <a:effectLst/>
          </c:spPr>
          <c:invertIfNegative val="0"/>
          <c:cat>
            <c:multiLvlStrRef>
              <c:f>from2019!$B$27:$AF$28</c:f>
              <c:multiLvlStrCache>
                <c:ptCount val="31"/>
                <c:lvl>
                  <c:pt idx="2">
                    <c:v>2021</c:v>
                  </c:pt>
                  <c:pt idx="4">
                    <c:v>2023</c:v>
                  </c:pt>
                  <c:pt idx="6">
                    <c:v>Q3 2025</c:v>
                  </c:pt>
                  <c:pt idx="10">
                    <c:v>2021</c:v>
                  </c:pt>
                  <c:pt idx="12">
                    <c:v>2023</c:v>
                  </c:pt>
                  <c:pt idx="14">
                    <c:v>Q3 2025</c:v>
                  </c:pt>
                  <c:pt idx="18">
                    <c:v>2021</c:v>
                  </c:pt>
                  <c:pt idx="20">
                    <c:v>2023</c:v>
                  </c:pt>
                  <c:pt idx="22">
                    <c:v>Q3 2025</c:v>
                  </c:pt>
                  <c:pt idx="26">
                    <c:v>2021</c:v>
                  </c:pt>
                  <c:pt idx="28">
                    <c:v>2023</c:v>
                  </c:pt>
                  <c:pt idx="30">
                    <c:v>Q3 2025</c:v>
                  </c:pt>
                </c:lvl>
                <c:lvl>
                  <c:pt idx="0">
                    <c:v>渋谷</c:v>
                  </c:pt>
                  <c:pt idx="8">
                    <c:v>新宿</c:v>
                  </c:pt>
                  <c:pt idx="16">
                    <c:v>原宿／表参道／青山</c:v>
                  </c:pt>
                  <c:pt idx="24">
                    <c:v>銀座</c:v>
                  </c:pt>
                </c:lvl>
              </c:multiLvlStrCache>
            </c:multiLvlStrRef>
          </c:cat>
          <c:val>
            <c:numRef>
              <c:f>from2019!$B$29:$AF$29</c:f>
              <c:numCache>
                <c:formatCode>General</c:formatCode>
                <c:ptCount val="31"/>
                <c:pt idx="0">
                  <c:v>100000</c:v>
                </c:pt>
                <c:pt idx="1">
                  <c:v>100000</c:v>
                </c:pt>
                <c:pt idx="2">
                  <c:v>100000</c:v>
                </c:pt>
                <c:pt idx="3">
                  <c:v>100000</c:v>
                </c:pt>
                <c:pt idx="4">
                  <c:v>100000</c:v>
                </c:pt>
                <c:pt idx="5">
                  <c:v>100000</c:v>
                </c:pt>
                <c:pt idx="6">
                  <c:v>130000</c:v>
                </c:pt>
              </c:numCache>
            </c:numRef>
          </c:val>
          <c:extLst>
            <c:ext xmlns:c16="http://schemas.microsoft.com/office/drawing/2014/chart" uri="{C3380CC4-5D6E-409C-BE32-E72D297353CC}">
              <c16:uniqueId val="{00000000-D470-453F-944A-1A8345C077AD}"/>
            </c:ext>
          </c:extLst>
        </c:ser>
        <c:ser>
          <c:idx val="1"/>
          <c:order val="1"/>
          <c:spPr>
            <a:solidFill>
              <a:schemeClr val="accent2"/>
            </a:solidFill>
            <a:ln>
              <a:noFill/>
            </a:ln>
            <a:effectLst/>
          </c:spPr>
          <c:invertIfNegative val="0"/>
          <c:cat>
            <c:multiLvlStrRef>
              <c:f>from2019!$B$27:$AF$28</c:f>
              <c:multiLvlStrCache>
                <c:ptCount val="31"/>
                <c:lvl>
                  <c:pt idx="2">
                    <c:v>2021</c:v>
                  </c:pt>
                  <c:pt idx="4">
                    <c:v>2023</c:v>
                  </c:pt>
                  <c:pt idx="6">
                    <c:v>Q3 2025</c:v>
                  </c:pt>
                  <c:pt idx="10">
                    <c:v>2021</c:v>
                  </c:pt>
                  <c:pt idx="12">
                    <c:v>2023</c:v>
                  </c:pt>
                  <c:pt idx="14">
                    <c:v>Q3 2025</c:v>
                  </c:pt>
                  <c:pt idx="18">
                    <c:v>2021</c:v>
                  </c:pt>
                  <c:pt idx="20">
                    <c:v>2023</c:v>
                  </c:pt>
                  <c:pt idx="22">
                    <c:v>Q3 2025</c:v>
                  </c:pt>
                  <c:pt idx="26">
                    <c:v>2021</c:v>
                  </c:pt>
                  <c:pt idx="28">
                    <c:v>2023</c:v>
                  </c:pt>
                  <c:pt idx="30">
                    <c:v>Q3 2025</c:v>
                  </c:pt>
                </c:lvl>
                <c:lvl>
                  <c:pt idx="0">
                    <c:v>渋谷</c:v>
                  </c:pt>
                  <c:pt idx="8">
                    <c:v>新宿</c:v>
                  </c:pt>
                  <c:pt idx="16">
                    <c:v>原宿／表参道／青山</c:v>
                  </c:pt>
                  <c:pt idx="24">
                    <c:v>銀座</c:v>
                  </c:pt>
                </c:lvl>
              </c:multiLvlStrCache>
            </c:multiLvlStrRef>
          </c:cat>
          <c:val>
            <c:numRef>
              <c:f>from2019!$B$30:$AF$30</c:f>
              <c:numCache>
                <c:formatCode>General</c:formatCode>
                <c:ptCount val="31"/>
                <c:pt idx="0">
                  <c:v>100000</c:v>
                </c:pt>
                <c:pt idx="1">
                  <c:v>100000</c:v>
                </c:pt>
                <c:pt idx="2">
                  <c:v>100000</c:v>
                </c:pt>
                <c:pt idx="3">
                  <c:v>100000</c:v>
                </c:pt>
                <c:pt idx="4">
                  <c:v>120000</c:v>
                </c:pt>
                <c:pt idx="5">
                  <c:v>150000</c:v>
                </c:pt>
                <c:pt idx="6">
                  <c:v>170000</c:v>
                </c:pt>
              </c:numCache>
            </c:numRef>
          </c:val>
          <c:extLst>
            <c:ext xmlns:c16="http://schemas.microsoft.com/office/drawing/2014/chart" uri="{C3380CC4-5D6E-409C-BE32-E72D297353CC}">
              <c16:uniqueId val="{00000001-D470-453F-944A-1A8345C077AD}"/>
            </c:ext>
          </c:extLst>
        </c:ser>
        <c:ser>
          <c:idx val="2"/>
          <c:order val="2"/>
          <c:tx>
            <c:v>新宿</c:v>
          </c:tx>
          <c:spPr>
            <a:noFill/>
            <a:ln>
              <a:noFill/>
            </a:ln>
            <a:effectLst/>
          </c:spPr>
          <c:invertIfNegative val="0"/>
          <c:cat>
            <c:multiLvlStrRef>
              <c:f>from2019!$B$27:$AF$28</c:f>
              <c:multiLvlStrCache>
                <c:ptCount val="31"/>
                <c:lvl>
                  <c:pt idx="2">
                    <c:v>2021</c:v>
                  </c:pt>
                  <c:pt idx="4">
                    <c:v>2023</c:v>
                  </c:pt>
                  <c:pt idx="6">
                    <c:v>Q3 2025</c:v>
                  </c:pt>
                  <c:pt idx="10">
                    <c:v>2021</c:v>
                  </c:pt>
                  <c:pt idx="12">
                    <c:v>2023</c:v>
                  </c:pt>
                  <c:pt idx="14">
                    <c:v>Q3 2025</c:v>
                  </c:pt>
                  <c:pt idx="18">
                    <c:v>2021</c:v>
                  </c:pt>
                  <c:pt idx="20">
                    <c:v>2023</c:v>
                  </c:pt>
                  <c:pt idx="22">
                    <c:v>Q3 2025</c:v>
                  </c:pt>
                  <c:pt idx="26">
                    <c:v>2021</c:v>
                  </c:pt>
                  <c:pt idx="28">
                    <c:v>2023</c:v>
                  </c:pt>
                  <c:pt idx="30">
                    <c:v>Q3 2025</c:v>
                  </c:pt>
                </c:lvl>
                <c:lvl>
                  <c:pt idx="0">
                    <c:v>渋谷</c:v>
                  </c:pt>
                  <c:pt idx="8">
                    <c:v>新宿</c:v>
                  </c:pt>
                  <c:pt idx="16">
                    <c:v>原宿／表参道／青山</c:v>
                  </c:pt>
                  <c:pt idx="24">
                    <c:v>銀座</c:v>
                  </c:pt>
                </c:lvl>
              </c:multiLvlStrCache>
            </c:multiLvlStrRef>
          </c:cat>
          <c:val>
            <c:numRef>
              <c:f>from2019!$B$32:$AF$32</c:f>
              <c:numCache>
                <c:formatCode>General</c:formatCode>
                <c:ptCount val="31"/>
                <c:pt idx="8">
                  <c:v>150000</c:v>
                </c:pt>
                <c:pt idx="9">
                  <c:v>150000</c:v>
                </c:pt>
                <c:pt idx="10">
                  <c:v>150000</c:v>
                </c:pt>
                <c:pt idx="11">
                  <c:v>150000</c:v>
                </c:pt>
                <c:pt idx="12">
                  <c:v>150000</c:v>
                </c:pt>
                <c:pt idx="13">
                  <c:v>150000</c:v>
                </c:pt>
                <c:pt idx="14">
                  <c:v>150000</c:v>
                </c:pt>
              </c:numCache>
            </c:numRef>
          </c:val>
          <c:extLst>
            <c:ext xmlns:c16="http://schemas.microsoft.com/office/drawing/2014/chart" uri="{C3380CC4-5D6E-409C-BE32-E72D297353CC}">
              <c16:uniqueId val="{00000002-D470-453F-944A-1A8345C077AD}"/>
            </c:ext>
          </c:extLst>
        </c:ser>
        <c:ser>
          <c:idx val="3"/>
          <c:order val="3"/>
          <c:spPr>
            <a:solidFill>
              <a:schemeClr val="bg2"/>
            </a:solidFill>
            <a:ln>
              <a:noFill/>
            </a:ln>
            <a:effectLst/>
          </c:spPr>
          <c:invertIfNegative val="0"/>
          <c:cat>
            <c:multiLvlStrRef>
              <c:f>from2019!$B$27:$AF$28</c:f>
              <c:multiLvlStrCache>
                <c:ptCount val="31"/>
                <c:lvl>
                  <c:pt idx="2">
                    <c:v>2021</c:v>
                  </c:pt>
                  <c:pt idx="4">
                    <c:v>2023</c:v>
                  </c:pt>
                  <c:pt idx="6">
                    <c:v>Q3 2025</c:v>
                  </c:pt>
                  <c:pt idx="10">
                    <c:v>2021</c:v>
                  </c:pt>
                  <c:pt idx="12">
                    <c:v>2023</c:v>
                  </c:pt>
                  <c:pt idx="14">
                    <c:v>Q3 2025</c:v>
                  </c:pt>
                  <c:pt idx="18">
                    <c:v>2021</c:v>
                  </c:pt>
                  <c:pt idx="20">
                    <c:v>2023</c:v>
                  </c:pt>
                  <c:pt idx="22">
                    <c:v>Q3 2025</c:v>
                  </c:pt>
                  <c:pt idx="26">
                    <c:v>2021</c:v>
                  </c:pt>
                  <c:pt idx="28">
                    <c:v>2023</c:v>
                  </c:pt>
                  <c:pt idx="30">
                    <c:v>Q3 2025</c:v>
                  </c:pt>
                </c:lvl>
                <c:lvl>
                  <c:pt idx="0">
                    <c:v>渋谷</c:v>
                  </c:pt>
                  <c:pt idx="8">
                    <c:v>新宿</c:v>
                  </c:pt>
                  <c:pt idx="16">
                    <c:v>原宿／表参道／青山</c:v>
                  </c:pt>
                  <c:pt idx="24">
                    <c:v>銀座</c:v>
                  </c:pt>
                </c:lvl>
              </c:multiLvlStrCache>
            </c:multiLvlStrRef>
          </c:cat>
          <c:val>
            <c:numRef>
              <c:f>from2019!$B$33:$AF$33</c:f>
              <c:numCache>
                <c:formatCode>General</c:formatCode>
                <c:ptCount val="31"/>
                <c:pt idx="8">
                  <c:v>170000</c:v>
                </c:pt>
                <c:pt idx="9">
                  <c:v>150000</c:v>
                </c:pt>
                <c:pt idx="10">
                  <c:v>150000</c:v>
                </c:pt>
                <c:pt idx="11">
                  <c:v>150000</c:v>
                </c:pt>
                <c:pt idx="12">
                  <c:v>150000</c:v>
                </c:pt>
                <c:pt idx="13">
                  <c:v>150000</c:v>
                </c:pt>
                <c:pt idx="14">
                  <c:v>150000</c:v>
                </c:pt>
              </c:numCache>
            </c:numRef>
          </c:val>
          <c:extLst>
            <c:ext xmlns:c16="http://schemas.microsoft.com/office/drawing/2014/chart" uri="{C3380CC4-5D6E-409C-BE32-E72D297353CC}">
              <c16:uniqueId val="{00000003-D470-453F-944A-1A8345C077AD}"/>
            </c:ext>
          </c:extLst>
        </c:ser>
        <c:ser>
          <c:idx val="4"/>
          <c:order val="4"/>
          <c:tx>
            <c:v>表参道</c:v>
          </c:tx>
          <c:spPr>
            <a:noFill/>
            <a:ln>
              <a:noFill/>
            </a:ln>
            <a:effectLst/>
          </c:spPr>
          <c:invertIfNegative val="0"/>
          <c:cat>
            <c:multiLvlStrRef>
              <c:f>from2019!$B$27:$AF$28</c:f>
              <c:multiLvlStrCache>
                <c:ptCount val="31"/>
                <c:lvl>
                  <c:pt idx="2">
                    <c:v>2021</c:v>
                  </c:pt>
                  <c:pt idx="4">
                    <c:v>2023</c:v>
                  </c:pt>
                  <c:pt idx="6">
                    <c:v>Q3 2025</c:v>
                  </c:pt>
                  <c:pt idx="10">
                    <c:v>2021</c:v>
                  </c:pt>
                  <c:pt idx="12">
                    <c:v>2023</c:v>
                  </c:pt>
                  <c:pt idx="14">
                    <c:v>Q3 2025</c:v>
                  </c:pt>
                  <c:pt idx="18">
                    <c:v>2021</c:v>
                  </c:pt>
                  <c:pt idx="20">
                    <c:v>2023</c:v>
                  </c:pt>
                  <c:pt idx="22">
                    <c:v>Q3 2025</c:v>
                  </c:pt>
                  <c:pt idx="26">
                    <c:v>2021</c:v>
                  </c:pt>
                  <c:pt idx="28">
                    <c:v>2023</c:v>
                  </c:pt>
                  <c:pt idx="30">
                    <c:v>Q3 2025</c:v>
                  </c:pt>
                </c:lvl>
                <c:lvl>
                  <c:pt idx="0">
                    <c:v>渋谷</c:v>
                  </c:pt>
                  <c:pt idx="8">
                    <c:v>新宿</c:v>
                  </c:pt>
                  <c:pt idx="16">
                    <c:v>原宿／表参道／青山</c:v>
                  </c:pt>
                  <c:pt idx="24">
                    <c:v>銀座</c:v>
                  </c:pt>
                </c:lvl>
              </c:multiLvlStrCache>
            </c:multiLvlStrRef>
          </c:cat>
          <c:val>
            <c:numRef>
              <c:f>from2019!$B$35:$AF$35</c:f>
              <c:numCache>
                <c:formatCode>General</c:formatCode>
                <c:ptCount val="31"/>
                <c:pt idx="16">
                  <c:v>150000</c:v>
                </c:pt>
                <c:pt idx="17">
                  <c:v>150000</c:v>
                </c:pt>
                <c:pt idx="18">
                  <c:v>150000</c:v>
                </c:pt>
                <c:pt idx="19">
                  <c:v>150000</c:v>
                </c:pt>
                <c:pt idx="20">
                  <c:v>150000</c:v>
                </c:pt>
                <c:pt idx="21">
                  <c:v>150000</c:v>
                </c:pt>
                <c:pt idx="22">
                  <c:v>180000</c:v>
                </c:pt>
              </c:numCache>
            </c:numRef>
          </c:val>
          <c:extLst>
            <c:ext xmlns:c16="http://schemas.microsoft.com/office/drawing/2014/chart" uri="{C3380CC4-5D6E-409C-BE32-E72D297353CC}">
              <c16:uniqueId val="{00000004-D470-453F-944A-1A8345C077AD}"/>
            </c:ext>
          </c:extLst>
        </c:ser>
        <c:ser>
          <c:idx val="5"/>
          <c:order val="5"/>
          <c:spPr>
            <a:solidFill>
              <a:schemeClr val="accent6"/>
            </a:solidFill>
            <a:ln>
              <a:noFill/>
            </a:ln>
            <a:effectLst/>
          </c:spPr>
          <c:invertIfNegative val="0"/>
          <c:cat>
            <c:multiLvlStrRef>
              <c:f>from2019!$B$27:$AF$28</c:f>
              <c:multiLvlStrCache>
                <c:ptCount val="31"/>
                <c:lvl>
                  <c:pt idx="2">
                    <c:v>2021</c:v>
                  </c:pt>
                  <c:pt idx="4">
                    <c:v>2023</c:v>
                  </c:pt>
                  <c:pt idx="6">
                    <c:v>Q3 2025</c:v>
                  </c:pt>
                  <c:pt idx="10">
                    <c:v>2021</c:v>
                  </c:pt>
                  <c:pt idx="12">
                    <c:v>2023</c:v>
                  </c:pt>
                  <c:pt idx="14">
                    <c:v>Q3 2025</c:v>
                  </c:pt>
                  <c:pt idx="18">
                    <c:v>2021</c:v>
                  </c:pt>
                  <c:pt idx="20">
                    <c:v>2023</c:v>
                  </c:pt>
                  <c:pt idx="22">
                    <c:v>Q3 2025</c:v>
                  </c:pt>
                  <c:pt idx="26">
                    <c:v>2021</c:v>
                  </c:pt>
                  <c:pt idx="28">
                    <c:v>2023</c:v>
                  </c:pt>
                  <c:pt idx="30">
                    <c:v>Q3 2025</c:v>
                  </c:pt>
                </c:lvl>
                <c:lvl>
                  <c:pt idx="0">
                    <c:v>渋谷</c:v>
                  </c:pt>
                  <c:pt idx="8">
                    <c:v>新宿</c:v>
                  </c:pt>
                  <c:pt idx="16">
                    <c:v>原宿／表参道／青山</c:v>
                  </c:pt>
                  <c:pt idx="24">
                    <c:v>銀座</c:v>
                  </c:pt>
                </c:lvl>
              </c:multiLvlStrCache>
            </c:multiLvlStrRef>
          </c:cat>
          <c:val>
            <c:numRef>
              <c:f>from2019!$B$35:$AF$35</c:f>
              <c:numCache>
                <c:formatCode>General</c:formatCode>
                <c:ptCount val="31"/>
                <c:pt idx="16">
                  <c:v>150000</c:v>
                </c:pt>
                <c:pt idx="17">
                  <c:v>150000</c:v>
                </c:pt>
                <c:pt idx="18">
                  <c:v>150000</c:v>
                </c:pt>
                <c:pt idx="19">
                  <c:v>150000</c:v>
                </c:pt>
                <c:pt idx="20">
                  <c:v>150000</c:v>
                </c:pt>
                <c:pt idx="21">
                  <c:v>150000</c:v>
                </c:pt>
                <c:pt idx="22">
                  <c:v>180000</c:v>
                </c:pt>
              </c:numCache>
            </c:numRef>
          </c:val>
          <c:extLst>
            <c:ext xmlns:c16="http://schemas.microsoft.com/office/drawing/2014/chart" uri="{C3380CC4-5D6E-409C-BE32-E72D297353CC}">
              <c16:uniqueId val="{00000005-D470-453F-944A-1A8345C077AD}"/>
            </c:ext>
          </c:extLst>
        </c:ser>
        <c:ser>
          <c:idx val="6"/>
          <c:order val="6"/>
          <c:tx>
            <c:v>銀座</c:v>
          </c:tx>
          <c:spPr>
            <a:noFill/>
            <a:ln>
              <a:noFill/>
            </a:ln>
            <a:effectLst/>
          </c:spPr>
          <c:invertIfNegative val="0"/>
          <c:cat>
            <c:multiLvlStrRef>
              <c:f>from2019!$B$27:$AF$28</c:f>
              <c:multiLvlStrCache>
                <c:ptCount val="31"/>
                <c:lvl>
                  <c:pt idx="2">
                    <c:v>2021</c:v>
                  </c:pt>
                  <c:pt idx="4">
                    <c:v>2023</c:v>
                  </c:pt>
                  <c:pt idx="6">
                    <c:v>Q3 2025</c:v>
                  </c:pt>
                  <c:pt idx="10">
                    <c:v>2021</c:v>
                  </c:pt>
                  <c:pt idx="12">
                    <c:v>2023</c:v>
                  </c:pt>
                  <c:pt idx="14">
                    <c:v>Q3 2025</c:v>
                  </c:pt>
                  <c:pt idx="18">
                    <c:v>2021</c:v>
                  </c:pt>
                  <c:pt idx="20">
                    <c:v>2023</c:v>
                  </c:pt>
                  <c:pt idx="22">
                    <c:v>Q3 2025</c:v>
                  </c:pt>
                  <c:pt idx="26">
                    <c:v>2021</c:v>
                  </c:pt>
                  <c:pt idx="28">
                    <c:v>2023</c:v>
                  </c:pt>
                  <c:pt idx="30">
                    <c:v>Q3 2025</c:v>
                  </c:pt>
                </c:lvl>
                <c:lvl>
                  <c:pt idx="0">
                    <c:v>渋谷</c:v>
                  </c:pt>
                  <c:pt idx="8">
                    <c:v>新宿</c:v>
                  </c:pt>
                  <c:pt idx="16">
                    <c:v>原宿／表参道／青山</c:v>
                  </c:pt>
                  <c:pt idx="24">
                    <c:v>銀座</c:v>
                  </c:pt>
                </c:lvl>
              </c:multiLvlStrCache>
            </c:multiLvlStrRef>
          </c:cat>
          <c:val>
            <c:numRef>
              <c:f>from2019!$B$38:$AF$38</c:f>
              <c:numCache>
                <c:formatCode>General</c:formatCode>
                <c:ptCount val="31"/>
                <c:pt idx="24">
                  <c:v>250000</c:v>
                </c:pt>
                <c:pt idx="25">
                  <c:v>220000</c:v>
                </c:pt>
                <c:pt idx="26">
                  <c:v>180000</c:v>
                </c:pt>
                <c:pt idx="27">
                  <c:v>180000</c:v>
                </c:pt>
                <c:pt idx="28">
                  <c:v>200000</c:v>
                </c:pt>
                <c:pt idx="29">
                  <c:v>250000</c:v>
                </c:pt>
                <c:pt idx="30">
                  <c:v>250000</c:v>
                </c:pt>
              </c:numCache>
            </c:numRef>
          </c:val>
          <c:extLst>
            <c:ext xmlns:c16="http://schemas.microsoft.com/office/drawing/2014/chart" uri="{C3380CC4-5D6E-409C-BE32-E72D297353CC}">
              <c16:uniqueId val="{00000006-D470-453F-944A-1A8345C077AD}"/>
            </c:ext>
          </c:extLst>
        </c:ser>
        <c:ser>
          <c:idx val="7"/>
          <c:order val="7"/>
          <c:spPr>
            <a:solidFill>
              <a:schemeClr val="accent1"/>
            </a:solidFill>
            <a:ln>
              <a:noFill/>
            </a:ln>
            <a:effectLst/>
          </c:spPr>
          <c:invertIfNegative val="0"/>
          <c:cat>
            <c:multiLvlStrRef>
              <c:f>from2019!$B$27:$AF$28</c:f>
              <c:multiLvlStrCache>
                <c:ptCount val="31"/>
                <c:lvl>
                  <c:pt idx="2">
                    <c:v>2021</c:v>
                  </c:pt>
                  <c:pt idx="4">
                    <c:v>2023</c:v>
                  </c:pt>
                  <c:pt idx="6">
                    <c:v>Q3 2025</c:v>
                  </c:pt>
                  <c:pt idx="10">
                    <c:v>2021</c:v>
                  </c:pt>
                  <c:pt idx="12">
                    <c:v>2023</c:v>
                  </c:pt>
                  <c:pt idx="14">
                    <c:v>Q3 2025</c:v>
                  </c:pt>
                  <c:pt idx="18">
                    <c:v>2021</c:v>
                  </c:pt>
                  <c:pt idx="20">
                    <c:v>2023</c:v>
                  </c:pt>
                  <c:pt idx="22">
                    <c:v>Q3 2025</c:v>
                  </c:pt>
                  <c:pt idx="26">
                    <c:v>2021</c:v>
                  </c:pt>
                  <c:pt idx="28">
                    <c:v>2023</c:v>
                  </c:pt>
                  <c:pt idx="30">
                    <c:v>Q3 2025</c:v>
                  </c:pt>
                </c:lvl>
                <c:lvl>
                  <c:pt idx="0">
                    <c:v>渋谷</c:v>
                  </c:pt>
                  <c:pt idx="8">
                    <c:v>新宿</c:v>
                  </c:pt>
                  <c:pt idx="16">
                    <c:v>原宿／表参道／青山</c:v>
                  </c:pt>
                  <c:pt idx="24">
                    <c:v>銀座</c:v>
                  </c:pt>
                </c:lvl>
              </c:multiLvlStrCache>
            </c:multiLvlStrRef>
          </c:cat>
          <c:val>
            <c:numRef>
              <c:f>from2019!$B$39:$AF$39</c:f>
              <c:numCache>
                <c:formatCode>General</c:formatCode>
                <c:ptCount val="31"/>
                <c:pt idx="24">
                  <c:v>150000</c:v>
                </c:pt>
                <c:pt idx="25">
                  <c:v>160000</c:v>
                </c:pt>
                <c:pt idx="26">
                  <c:v>220000</c:v>
                </c:pt>
                <c:pt idx="27">
                  <c:v>220000</c:v>
                </c:pt>
                <c:pt idx="28">
                  <c:v>200000</c:v>
                </c:pt>
                <c:pt idx="29">
                  <c:v>250000</c:v>
                </c:pt>
                <c:pt idx="30">
                  <c:v>300000</c:v>
                </c:pt>
              </c:numCache>
            </c:numRef>
          </c:val>
          <c:extLst>
            <c:ext xmlns:c16="http://schemas.microsoft.com/office/drawing/2014/chart" uri="{C3380CC4-5D6E-409C-BE32-E72D297353CC}">
              <c16:uniqueId val="{00000007-D470-453F-944A-1A8345C077AD}"/>
            </c:ext>
          </c:extLst>
        </c:ser>
        <c:dLbls>
          <c:showLegendKey val="0"/>
          <c:showVal val="0"/>
          <c:showCatName val="0"/>
          <c:showSerName val="0"/>
          <c:showPercent val="0"/>
          <c:showBubbleSize val="0"/>
        </c:dLbls>
        <c:gapWidth val="150"/>
        <c:overlap val="100"/>
        <c:axId val="149027951"/>
        <c:axId val="149028431"/>
      </c:barChart>
      <c:catAx>
        <c:axId val="14902795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3300000" spcFirstLastPara="1" vertOverflow="ellipsis" wrap="square" anchor="t" anchorCtr="0"/>
          <a:lstStyle/>
          <a:p>
            <a:pPr>
              <a:defRPr lang="ja-JP" sz="1100" b="0" i="0" u="none" strike="noStrike" kern="1200" baseline="0">
                <a:solidFill>
                  <a:schemeClr val="tx1">
                    <a:lumMod val="50000"/>
                  </a:schemeClr>
                </a:solidFill>
                <a:latin typeface="+mn-lt"/>
                <a:ea typeface="+mn-ea"/>
                <a:cs typeface="+mn-cs"/>
              </a:defRPr>
            </a:pPr>
            <a:endParaRPr lang="ja-JP"/>
          </a:p>
        </c:txPr>
        <c:crossAx val="149028431"/>
        <c:crosses val="autoZero"/>
        <c:auto val="1"/>
        <c:lblAlgn val="ctr"/>
        <c:lblOffset val="0"/>
        <c:tickLblSkip val="1"/>
        <c:tickMarkSkip val="1"/>
        <c:noMultiLvlLbl val="0"/>
      </c:catAx>
      <c:valAx>
        <c:axId val="149028431"/>
        <c:scaling>
          <c:orientation val="minMax"/>
          <c:max val="600000"/>
          <c:min val="1000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lang="ja-JP" sz="1100" b="0" i="0" u="none" strike="noStrike" kern="1200" baseline="0">
                <a:solidFill>
                  <a:schemeClr val="tx1">
                    <a:lumMod val="50000"/>
                  </a:schemeClr>
                </a:solidFill>
                <a:latin typeface="+mn-lt"/>
                <a:ea typeface="+mn-ea"/>
                <a:cs typeface="+mn-cs"/>
              </a:defRPr>
            </a:pPr>
            <a:endParaRPr lang="ja-JP"/>
          </a:p>
        </c:txPr>
        <c:crossAx val="149027951"/>
        <c:crosses val="autoZero"/>
        <c:crossBetween val="between"/>
        <c:majorUnit val="100000"/>
        <c:dispUnits>
          <c:builtInUnit val="tenThousands"/>
          <c:dispUnitsLbl>
            <c:layout>
              <c:manualLayout>
                <c:xMode val="edge"/>
                <c:yMode val="edge"/>
                <c:x val="2.0297522464173223E-2"/>
                <c:y val="3.9584230515285902E-2"/>
              </c:manualLayout>
            </c:layout>
            <c:tx>
              <c:rich>
                <a:bodyPr rot="-5400000" spcFirstLastPara="1" vertOverflow="ellipsis" vert="horz" wrap="square" anchor="ctr" anchorCtr="1"/>
                <a:lstStyle/>
                <a:p>
                  <a:pPr>
                    <a:defRPr lang="ja-JP" sz="1100" b="0" i="0" u="none" strike="noStrike" kern="1200" baseline="0">
                      <a:solidFill>
                        <a:schemeClr val="tx1">
                          <a:lumMod val="50000"/>
                        </a:schemeClr>
                      </a:solidFill>
                      <a:latin typeface="+mn-ea"/>
                      <a:ea typeface="+mn-ea"/>
                      <a:cs typeface="+mn-cs"/>
                    </a:defRPr>
                  </a:pPr>
                  <a:r>
                    <a:rPr lang="ja-JP">
                      <a:latin typeface="+mn-ea"/>
                      <a:ea typeface="+mn-ea"/>
                    </a:rPr>
                    <a:t>万円</a:t>
                  </a:r>
                  <a:r>
                    <a:rPr lang="en-US" altLang="ja-JP">
                      <a:latin typeface="+mn-ea"/>
                      <a:ea typeface="+mn-ea"/>
                    </a:rPr>
                    <a:t>/</a:t>
                  </a:r>
                  <a:r>
                    <a:rPr lang="ja-JP" altLang="en-US">
                      <a:latin typeface="+mn-ea"/>
                      <a:ea typeface="+mn-ea"/>
                    </a:rPr>
                    <a:t>坪</a:t>
                  </a:r>
                  <a:r>
                    <a:rPr lang="en-US" altLang="ja-JP">
                      <a:latin typeface="+mn-ea"/>
                      <a:ea typeface="+mn-ea"/>
                    </a:rPr>
                    <a:t>/</a:t>
                  </a:r>
                  <a:r>
                    <a:rPr lang="ja-JP" altLang="en-US">
                      <a:latin typeface="+mn-ea"/>
                      <a:ea typeface="+mn-ea"/>
                    </a:rPr>
                    <a:t>月</a:t>
                  </a:r>
                  <a:endParaRPr lang="ja-JP">
                    <a:latin typeface="+mn-ea"/>
                    <a:ea typeface="+mn-ea"/>
                  </a:endParaRPr>
                </a:p>
              </c:rich>
            </c:tx>
            <c:spPr>
              <a:noFill/>
              <a:ln>
                <a:noFill/>
              </a:ln>
              <a:effectLst/>
            </c:spPr>
            <c:txPr>
              <a:bodyPr rot="-5400000" spcFirstLastPara="1" vertOverflow="ellipsis" vert="horz" wrap="square" anchor="ctr" anchorCtr="1"/>
              <a:lstStyle/>
              <a:p>
                <a:pPr>
                  <a:defRPr lang="ja-JP" sz="1100" b="0" i="0" u="none" strike="noStrike" kern="1200" baseline="0">
                    <a:solidFill>
                      <a:schemeClr val="tx1">
                        <a:lumMod val="50000"/>
                      </a:schemeClr>
                    </a:solidFill>
                    <a:latin typeface="+mn-ea"/>
                    <a:ea typeface="+mn-ea"/>
                    <a:cs typeface="+mn-cs"/>
                  </a:defRPr>
                </a:pPr>
                <a:endParaRPr lang="ja-JP"/>
              </a:p>
            </c:txPr>
          </c:dispUnitsLbl>
        </c:dispUnits>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100">
          <a:solidFill>
            <a:schemeClr val="tx1">
              <a:lumMod val="50000"/>
            </a:schemeClr>
          </a:solidFill>
        </a:defRPr>
      </a:pPr>
      <a:endParaRPr lang="ja-JP"/>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040574670871433"/>
          <c:y val="6.7591372300077557E-2"/>
          <c:w val="0.84725474010574708"/>
          <c:h val="0.58835517132647164"/>
        </c:manualLayout>
      </c:layout>
      <c:barChart>
        <c:barDir val="col"/>
        <c:grouping val="stacked"/>
        <c:varyColors val="0"/>
        <c:ser>
          <c:idx val="0"/>
          <c:order val="0"/>
          <c:tx>
            <c:v>渋谷</c:v>
          </c:tx>
          <c:spPr>
            <a:noFill/>
            <a:ln>
              <a:noFill/>
            </a:ln>
            <a:effectLst/>
          </c:spPr>
          <c:invertIfNegative val="0"/>
          <c:cat>
            <c:multiLvlStrRef>
              <c:f>from2019!$B$27:$AF$28</c:f>
              <c:multiLvlStrCache>
                <c:ptCount val="31"/>
                <c:lvl>
                  <c:pt idx="2">
                    <c:v>2021</c:v>
                  </c:pt>
                  <c:pt idx="4">
                    <c:v>2023</c:v>
                  </c:pt>
                  <c:pt idx="6">
                    <c:v>2025</c:v>
                  </c:pt>
                  <c:pt idx="10">
                    <c:v>2021</c:v>
                  </c:pt>
                  <c:pt idx="12">
                    <c:v>2023</c:v>
                  </c:pt>
                  <c:pt idx="14">
                    <c:v>2025</c:v>
                  </c:pt>
                  <c:pt idx="18">
                    <c:v>2021</c:v>
                  </c:pt>
                  <c:pt idx="20">
                    <c:v>2023</c:v>
                  </c:pt>
                  <c:pt idx="22">
                    <c:v>2025</c:v>
                  </c:pt>
                  <c:pt idx="26">
                    <c:v>2021</c:v>
                  </c:pt>
                  <c:pt idx="28">
                    <c:v>2023</c:v>
                  </c:pt>
                  <c:pt idx="30">
                    <c:v>2025</c:v>
                  </c:pt>
                </c:lvl>
                <c:lvl>
                  <c:pt idx="0">
                    <c:v>渋谷</c:v>
                  </c:pt>
                  <c:pt idx="8">
                    <c:v>新宿</c:v>
                  </c:pt>
                  <c:pt idx="16">
                    <c:v>原宿／表参道／青山</c:v>
                  </c:pt>
                  <c:pt idx="24">
                    <c:v>銀座</c:v>
                  </c:pt>
                </c:lvl>
              </c:multiLvlStrCache>
            </c:multiLvlStrRef>
          </c:cat>
          <c:val>
            <c:numRef>
              <c:f>from2019!$B$29:$AF$29</c:f>
              <c:numCache>
                <c:formatCode>General</c:formatCode>
                <c:ptCount val="31"/>
                <c:pt idx="0">
                  <c:v>100000</c:v>
                </c:pt>
                <c:pt idx="1">
                  <c:v>100000</c:v>
                </c:pt>
                <c:pt idx="2">
                  <c:v>100000</c:v>
                </c:pt>
                <c:pt idx="3">
                  <c:v>100000</c:v>
                </c:pt>
                <c:pt idx="4">
                  <c:v>100000</c:v>
                </c:pt>
                <c:pt idx="5">
                  <c:v>100000</c:v>
                </c:pt>
                <c:pt idx="6">
                  <c:v>130000</c:v>
                </c:pt>
              </c:numCache>
            </c:numRef>
          </c:val>
          <c:extLst>
            <c:ext xmlns:c16="http://schemas.microsoft.com/office/drawing/2014/chart" uri="{C3380CC4-5D6E-409C-BE32-E72D297353CC}">
              <c16:uniqueId val="{00000000-1200-480E-A504-58B66358461F}"/>
            </c:ext>
          </c:extLst>
        </c:ser>
        <c:ser>
          <c:idx val="1"/>
          <c:order val="1"/>
          <c:spPr>
            <a:solidFill>
              <a:schemeClr val="accent2"/>
            </a:solidFill>
            <a:ln>
              <a:noFill/>
            </a:ln>
            <a:effectLst/>
          </c:spPr>
          <c:invertIfNegative val="0"/>
          <c:cat>
            <c:multiLvlStrRef>
              <c:f>from2019!$B$27:$AF$28</c:f>
              <c:multiLvlStrCache>
                <c:ptCount val="31"/>
                <c:lvl>
                  <c:pt idx="2">
                    <c:v>2021</c:v>
                  </c:pt>
                  <c:pt idx="4">
                    <c:v>2023</c:v>
                  </c:pt>
                  <c:pt idx="6">
                    <c:v>2025</c:v>
                  </c:pt>
                  <c:pt idx="10">
                    <c:v>2021</c:v>
                  </c:pt>
                  <c:pt idx="12">
                    <c:v>2023</c:v>
                  </c:pt>
                  <c:pt idx="14">
                    <c:v>2025</c:v>
                  </c:pt>
                  <c:pt idx="18">
                    <c:v>2021</c:v>
                  </c:pt>
                  <c:pt idx="20">
                    <c:v>2023</c:v>
                  </c:pt>
                  <c:pt idx="22">
                    <c:v>2025</c:v>
                  </c:pt>
                  <c:pt idx="26">
                    <c:v>2021</c:v>
                  </c:pt>
                  <c:pt idx="28">
                    <c:v>2023</c:v>
                  </c:pt>
                  <c:pt idx="30">
                    <c:v>2025</c:v>
                  </c:pt>
                </c:lvl>
                <c:lvl>
                  <c:pt idx="0">
                    <c:v>渋谷</c:v>
                  </c:pt>
                  <c:pt idx="8">
                    <c:v>新宿</c:v>
                  </c:pt>
                  <c:pt idx="16">
                    <c:v>原宿／表参道／青山</c:v>
                  </c:pt>
                  <c:pt idx="24">
                    <c:v>銀座</c:v>
                  </c:pt>
                </c:lvl>
              </c:multiLvlStrCache>
            </c:multiLvlStrRef>
          </c:cat>
          <c:val>
            <c:numRef>
              <c:f>from2019!$B$30:$AF$30</c:f>
              <c:numCache>
                <c:formatCode>General</c:formatCode>
                <c:ptCount val="31"/>
                <c:pt idx="0">
                  <c:v>100000</c:v>
                </c:pt>
                <c:pt idx="1">
                  <c:v>100000</c:v>
                </c:pt>
                <c:pt idx="2">
                  <c:v>100000</c:v>
                </c:pt>
                <c:pt idx="3">
                  <c:v>100000</c:v>
                </c:pt>
                <c:pt idx="4">
                  <c:v>120000</c:v>
                </c:pt>
                <c:pt idx="5">
                  <c:v>150000</c:v>
                </c:pt>
                <c:pt idx="6">
                  <c:v>170000</c:v>
                </c:pt>
              </c:numCache>
            </c:numRef>
          </c:val>
          <c:extLst>
            <c:ext xmlns:c16="http://schemas.microsoft.com/office/drawing/2014/chart" uri="{C3380CC4-5D6E-409C-BE32-E72D297353CC}">
              <c16:uniqueId val="{00000001-1200-480E-A504-58B66358461F}"/>
            </c:ext>
          </c:extLst>
        </c:ser>
        <c:ser>
          <c:idx val="2"/>
          <c:order val="2"/>
          <c:tx>
            <c:v>新宿</c:v>
          </c:tx>
          <c:spPr>
            <a:noFill/>
            <a:ln>
              <a:noFill/>
            </a:ln>
            <a:effectLst/>
          </c:spPr>
          <c:invertIfNegative val="0"/>
          <c:cat>
            <c:multiLvlStrRef>
              <c:f>from2019!$B$27:$AF$28</c:f>
              <c:multiLvlStrCache>
                <c:ptCount val="31"/>
                <c:lvl>
                  <c:pt idx="2">
                    <c:v>2021</c:v>
                  </c:pt>
                  <c:pt idx="4">
                    <c:v>2023</c:v>
                  </c:pt>
                  <c:pt idx="6">
                    <c:v>2025</c:v>
                  </c:pt>
                  <c:pt idx="10">
                    <c:v>2021</c:v>
                  </c:pt>
                  <c:pt idx="12">
                    <c:v>2023</c:v>
                  </c:pt>
                  <c:pt idx="14">
                    <c:v>2025</c:v>
                  </c:pt>
                  <c:pt idx="18">
                    <c:v>2021</c:v>
                  </c:pt>
                  <c:pt idx="20">
                    <c:v>2023</c:v>
                  </c:pt>
                  <c:pt idx="22">
                    <c:v>2025</c:v>
                  </c:pt>
                  <c:pt idx="26">
                    <c:v>2021</c:v>
                  </c:pt>
                  <c:pt idx="28">
                    <c:v>2023</c:v>
                  </c:pt>
                  <c:pt idx="30">
                    <c:v>2025</c:v>
                  </c:pt>
                </c:lvl>
                <c:lvl>
                  <c:pt idx="0">
                    <c:v>渋谷</c:v>
                  </c:pt>
                  <c:pt idx="8">
                    <c:v>新宿</c:v>
                  </c:pt>
                  <c:pt idx="16">
                    <c:v>原宿／表参道／青山</c:v>
                  </c:pt>
                  <c:pt idx="24">
                    <c:v>銀座</c:v>
                  </c:pt>
                </c:lvl>
              </c:multiLvlStrCache>
            </c:multiLvlStrRef>
          </c:cat>
          <c:val>
            <c:numRef>
              <c:f>from2019!$B$32:$AF$32</c:f>
              <c:numCache>
                <c:formatCode>General</c:formatCode>
                <c:ptCount val="31"/>
                <c:pt idx="8">
                  <c:v>150000</c:v>
                </c:pt>
                <c:pt idx="9">
                  <c:v>150000</c:v>
                </c:pt>
                <c:pt idx="10">
                  <c:v>150000</c:v>
                </c:pt>
                <c:pt idx="11">
                  <c:v>150000</c:v>
                </c:pt>
                <c:pt idx="12">
                  <c:v>150000</c:v>
                </c:pt>
                <c:pt idx="13">
                  <c:v>150000</c:v>
                </c:pt>
                <c:pt idx="14">
                  <c:v>150000</c:v>
                </c:pt>
              </c:numCache>
            </c:numRef>
          </c:val>
          <c:extLst>
            <c:ext xmlns:c16="http://schemas.microsoft.com/office/drawing/2014/chart" uri="{C3380CC4-5D6E-409C-BE32-E72D297353CC}">
              <c16:uniqueId val="{00000002-1200-480E-A504-58B66358461F}"/>
            </c:ext>
          </c:extLst>
        </c:ser>
        <c:ser>
          <c:idx val="3"/>
          <c:order val="3"/>
          <c:spPr>
            <a:solidFill>
              <a:schemeClr val="bg2"/>
            </a:solidFill>
            <a:ln>
              <a:noFill/>
            </a:ln>
            <a:effectLst/>
          </c:spPr>
          <c:invertIfNegative val="0"/>
          <c:cat>
            <c:multiLvlStrRef>
              <c:f>from2019!$B$27:$AF$28</c:f>
              <c:multiLvlStrCache>
                <c:ptCount val="31"/>
                <c:lvl>
                  <c:pt idx="2">
                    <c:v>2021</c:v>
                  </c:pt>
                  <c:pt idx="4">
                    <c:v>2023</c:v>
                  </c:pt>
                  <c:pt idx="6">
                    <c:v>2025</c:v>
                  </c:pt>
                  <c:pt idx="10">
                    <c:v>2021</c:v>
                  </c:pt>
                  <c:pt idx="12">
                    <c:v>2023</c:v>
                  </c:pt>
                  <c:pt idx="14">
                    <c:v>2025</c:v>
                  </c:pt>
                  <c:pt idx="18">
                    <c:v>2021</c:v>
                  </c:pt>
                  <c:pt idx="20">
                    <c:v>2023</c:v>
                  </c:pt>
                  <c:pt idx="22">
                    <c:v>2025</c:v>
                  </c:pt>
                  <c:pt idx="26">
                    <c:v>2021</c:v>
                  </c:pt>
                  <c:pt idx="28">
                    <c:v>2023</c:v>
                  </c:pt>
                  <c:pt idx="30">
                    <c:v>2025</c:v>
                  </c:pt>
                </c:lvl>
                <c:lvl>
                  <c:pt idx="0">
                    <c:v>渋谷</c:v>
                  </c:pt>
                  <c:pt idx="8">
                    <c:v>新宿</c:v>
                  </c:pt>
                  <c:pt idx="16">
                    <c:v>原宿／表参道／青山</c:v>
                  </c:pt>
                  <c:pt idx="24">
                    <c:v>銀座</c:v>
                  </c:pt>
                </c:lvl>
              </c:multiLvlStrCache>
            </c:multiLvlStrRef>
          </c:cat>
          <c:val>
            <c:numRef>
              <c:f>from2019!$B$33:$AF$33</c:f>
              <c:numCache>
                <c:formatCode>General</c:formatCode>
                <c:ptCount val="31"/>
                <c:pt idx="8">
                  <c:v>170000</c:v>
                </c:pt>
                <c:pt idx="9">
                  <c:v>150000</c:v>
                </c:pt>
                <c:pt idx="10">
                  <c:v>150000</c:v>
                </c:pt>
                <c:pt idx="11">
                  <c:v>150000</c:v>
                </c:pt>
                <c:pt idx="12">
                  <c:v>150000</c:v>
                </c:pt>
                <c:pt idx="13">
                  <c:v>150000</c:v>
                </c:pt>
                <c:pt idx="14">
                  <c:v>150000</c:v>
                </c:pt>
              </c:numCache>
            </c:numRef>
          </c:val>
          <c:extLst>
            <c:ext xmlns:c16="http://schemas.microsoft.com/office/drawing/2014/chart" uri="{C3380CC4-5D6E-409C-BE32-E72D297353CC}">
              <c16:uniqueId val="{00000003-1200-480E-A504-58B66358461F}"/>
            </c:ext>
          </c:extLst>
        </c:ser>
        <c:ser>
          <c:idx val="4"/>
          <c:order val="4"/>
          <c:tx>
            <c:v>表参道</c:v>
          </c:tx>
          <c:spPr>
            <a:noFill/>
            <a:ln>
              <a:noFill/>
            </a:ln>
            <a:effectLst/>
          </c:spPr>
          <c:invertIfNegative val="0"/>
          <c:cat>
            <c:multiLvlStrRef>
              <c:f>from2019!$B$27:$AF$28</c:f>
              <c:multiLvlStrCache>
                <c:ptCount val="31"/>
                <c:lvl>
                  <c:pt idx="2">
                    <c:v>2021</c:v>
                  </c:pt>
                  <c:pt idx="4">
                    <c:v>2023</c:v>
                  </c:pt>
                  <c:pt idx="6">
                    <c:v>2025</c:v>
                  </c:pt>
                  <c:pt idx="10">
                    <c:v>2021</c:v>
                  </c:pt>
                  <c:pt idx="12">
                    <c:v>2023</c:v>
                  </c:pt>
                  <c:pt idx="14">
                    <c:v>2025</c:v>
                  </c:pt>
                  <c:pt idx="18">
                    <c:v>2021</c:v>
                  </c:pt>
                  <c:pt idx="20">
                    <c:v>2023</c:v>
                  </c:pt>
                  <c:pt idx="22">
                    <c:v>2025</c:v>
                  </c:pt>
                  <c:pt idx="26">
                    <c:v>2021</c:v>
                  </c:pt>
                  <c:pt idx="28">
                    <c:v>2023</c:v>
                  </c:pt>
                  <c:pt idx="30">
                    <c:v>2025</c:v>
                  </c:pt>
                </c:lvl>
                <c:lvl>
                  <c:pt idx="0">
                    <c:v>渋谷</c:v>
                  </c:pt>
                  <c:pt idx="8">
                    <c:v>新宿</c:v>
                  </c:pt>
                  <c:pt idx="16">
                    <c:v>原宿／表参道／青山</c:v>
                  </c:pt>
                  <c:pt idx="24">
                    <c:v>銀座</c:v>
                  </c:pt>
                </c:lvl>
              </c:multiLvlStrCache>
            </c:multiLvlStrRef>
          </c:cat>
          <c:val>
            <c:numRef>
              <c:f>from2019!$B$35:$AF$35</c:f>
              <c:numCache>
                <c:formatCode>General</c:formatCode>
                <c:ptCount val="31"/>
                <c:pt idx="16">
                  <c:v>150000</c:v>
                </c:pt>
                <c:pt idx="17">
                  <c:v>150000</c:v>
                </c:pt>
                <c:pt idx="18">
                  <c:v>150000</c:v>
                </c:pt>
                <c:pt idx="19">
                  <c:v>150000</c:v>
                </c:pt>
                <c:pt idx="20">
                  <c:v>150000</c:v>
                </c:pt>
                <c:pt idx="21">
                  <c:v>150000</c:v>
                </c:pt>
                <c:pt idx="22">
                  <c:v>180000</c:v>
                </c:pt>
              </c:numCache>
            </c:numRef>
          </c:val>
          <c:extLst>
            <c:ext xmlns:c16="http://schemas.microsoft.com/office/drawing/2014/chart" uri="{C3380CC4-5D6E-409C-BE32-E72D297353CC}">
              <c16:uniqueId val="{00000004-1200-480E-A504-58B66358461F}"/>
            </c:ext>
          </c:extLst>
        </c:ser>
        <c:ser>
          <c:idx val="5"/>
          <c:order val="5"/>
          <c:spPr>
            <a:solidFill>
              <a:schemeClr val="accent6"/>
            </a:solidFill>
            <a:ln>
              <a:noFill/>
            </a:ln>
            <a:effectLst/>
          </c:spPr>
          <c:invertIfNegative val="0"/>
          <c:cat>
            <c:multiLvlStrRef>
              <c:f>from2019!$B$27:$AF$28</c:f>
              <c:multiLvlStrCache>
                <c:ptCount val="31"/>
                <c:lvl>
                  <c:pt idx="2">
                    <c:v>2021</c:v>
                  </c:pt>
                  <c:pt idx="4">
                    <c:v>2023</c:v>
                  </c:pt>
                  <c:pt idx="6">
                    <c:v>2025</c:v>
                  </c:pt>
                  <c:pt idx="10">
                    <c:v>2021</c:v>
                  </c:pt>
                  <c:pt idx="12">
                    <c:v>2023</c:v>
                  </c:pt>
                  <c:pt idx="14">
                    <c:v>2025</c:v>
                  </c:pt>
                  <c:pt idx="18">
                    <c:v>2021</c:v>
                  </c:pt>
                  <c:pt idx="20">
                    <c:v>2023</c:v>
                  </c:pt>
                  <c:pt idx="22">
                    <c:v>2025</c:v>
                  </c:pt>
                  <c:pt idx="26">
                    <c:v>2021</c:v>
                  </c:pt>
                  <c:pt idx="28">
                    <c:v>2023</c:v>
                  </c:pt>
                  <c:pt idx="30">
                    <c:v>2025</c:v>
                  </c:pt>
                </c:lvl>
                <c:lvl>
                  <c:pt idx="0">
                    <c:v>渋谷</c:v>
                  </c:pt>
                  <c:pt idx="8">
                    <c:v>新宿</c:v>
                  </c:pt>
                  <c:pt idx="16">
                    <c:v>原宿／表参道／青山</c:v>
                  </c:pt>
                  <c:pt idx="24">
                    <c:v>銀座</c:v>
                  </c:pt>
                </c:lvl>
              </c:multiLvlStrCache>
            </c:multiLvlStrRef>
          </c:cat>
          <c:val>
            <c:numRef>
              <c:f>from2019!$B$35:$AF$35</c:f>
              <c:numCache>
                <c:formatCode>General</c:formatCode>
                <c:ptCount val="31"/>
                <c:pt idx="16">
                  <c:v>150000</c:v>
                </c:pt>
                <c:pt idx="17">
                  <c:v>150000</c:v>
                </c:pt>
                <c:pt idx="18">
                  <c:v>150000</c:v>
                </c:pt>
                <c:pt idx="19">
                  <c:v>150000</c:v>
                </c:pt>
                <c:pt idx="20">
                  <c:v>150000</c:v>
                </c:pt>
                <c:pt idx="21">
                  <c:v>150000</c:v>
                </c:pt>
                <c:pt idx="22">
                  <c:v>180000</c:v>
                </c:pt>
              </c:numCache>
            </c:numRef>
          </c:val>
          <c:extLst>
            <c:ext xmlns:c16="http://schemas.microsoft.com/office/drawing/2014/chart" uri="{C3380CC4-5D6E-409C-BE32-E72D297353CC}">
              <c16:uniqueId val="{00000005-1200-480E-A504-58B66358461F}"/>
            </c:ext>
          </c:extLst>
        </c:ser>
        <c:ser>
          <c:idx val="6"/>
          <c:order val="6"/>
          <c:tx>
            <c:v>銀座</c:v>
          </c:tx>
          <c:spPr>
            <a:noFill/>
            <a:ln>
              <a:noFill/>
            </a:ln>
            <a:effectLst/>
          </c:spPr>
          <c:invertIfNegative val="0"/>
          <c:cat>
            <c:multiLvlStrRef>
              <c:f>from2019!$B$27:$AF$28</c:f>
              <c:multiLvlStrCache>
                <c:ptCount val="31"/>
                <c:lvl>
                  <c:pt idx="2">
                    <c:v>2021</c:v>
                  </c:pt>
                  <c:pt idx="4">
                    <c:v>2023</c:v>
                  </c:pt>
                  <c:pt idx="6">
                    <c:v>2025</c:v>
                  </c:pt>
                  <c:pt idx="10">
                    <c:v>2021</c:v>
                  </c:pt>
                  <c:pt idx="12">
                    <c:v>2023</c:v>
                  </c:pt>
                  <c:pt idx="14">
                    <c:v>2025</c:v>
                  </c:pt>
                  <c:pt idx="18">
                    <c:v>2021</c:v>
                  </c:pt>
                  <c:pt idx="20">
                    <c:v>2023</c:v>
                  </c:pt>
                  <c:pt idx="22">
                    <c:v>2025</c:v>
                  </c:pt>
                  <c:pt idx="26">
                    <c:v>2021</c:v>
                  </c:pt>
                  <c:pt idx="28">
                    <c:v>2023</c:v>
                  </c:pt>
                  <c:pt idx="30">
                    <c:v>2025</c:v>
                  </c:pt>
                </c:lvl>
                <c:lvl>
                  <c:pt idx="0">
                    <c:v>渋谷</c:v>
                  </c:pt>
                  <c:pt idx="8">
                    <c:v>新宿</c:v>
                  </c:pt>
                  <c:pt idx="16">
                    <c:v>原宿／表参道／青山</c:v>
                  </c:pt>
                  <c:pt idx="24">
                    <c:v>銀座</c:v>
                  </c:pt>
                </c:lvl>
              </c:multiLvlStrCache>
            </c:multiLvlStrRef>
          </c:cat>
          <c:val>
            <c:numRef>
              <c:f>from2019!$B$38:$AF$38</c:f>
              <c:numCache>
                <c:formatCode>General</c:formatCode>
                <c:ptCount val="31"/>
                <c:pt idx="24">
                  <c:v>250000</c:v>
                </c:pt>
                <c:pt idx="25">
                  <c:v>220000</c:v>
                </c:pt>
                <c:pt idx="26">
                  <c:v>180000</c:v>
                </c:pt>
                <c:pt idx="27">
                  <c:v>180000</c:v>
                </c:pt>
                <c:pt idx="28">
                  <c:v>200000</c:v>
                </c:pt>
                <c:pt idx="29">
                  <c:v>250000</c:v>
                </c:pt>
                <c:pt idx="30">
                  <c:v>250000</c:v>
                </c:pt>
              </c:numCache>
            </c:numRef>
          </c:val>
          <c:extLst>
            <c:ext xmlns:c16="http://schemas.microsoft.com/office/drawing/2014/chart" uri="{C3380CC4-5D6E-409C-BE32-E72D297353CC}">
              <c16:uniqueId val="{00000006-1200-480E-A504-58B66358461F}"/>
            </c:ext>
          </c:extLst>
        </c:ser>
        <c:ser>
          <c:idx val="7"/>
          <c:order val="7"/>
          <c:spPr>
            <a:solidFill>
              <a:schemeClr val="accent1"/>
            </a:solidFill>
            <a:ln>
              <a:noFill/>
            </a:ln>
            <a:effectLst/>
          </c:spPr>
          <c:invertIfNegative val="0"/>
          <c:cat>
            <c:multiLvlStrRef>
              <c:f>from2019!$B$27:$AF$28</c:f>
              <c:multiLvlStrCache>
                <c:ptCount val="31"/>
                <c:lvl>
                  <c:pt idx="2">
                    <c:v>2021</c:v>
                  </c:pt>
                  <c:pt idx="4">
                    <c:v>2023</c:v>
                  </c:pt>
                  <c:pt idx="6">
                    <c:v>2025</c:v>
                  </c:pt>
                  <c:pt idx="10">
                    <c:v>2021</c:v>
                  </c:pt>
                  <c:pt idx="12">
                    <c:v>2023</c:v>
                  </c:pt>
                  <c:pt idx="14">
                    <c:v>2025</c:v>
                  </c:pt>
                  <c:pt idx="18">
                    <c:v>2021</c:v>
                  </c:pt>
                  <c:pt idx="20">
                    <c:v>2023</c:v>
                  </c:pt>
                  <c:pt idx="22">
                    <c:v>2025</c:v>
                  </c:pt>
                  <c:pt idx="26">
                    <c:v>2021</c:v>
                  </c:pt>
                  <c:pt idx="28">
                    <c:v>2023</c:v>
                  </c:pt>
                  <c:pt idx="30">
                    <c:v>2025</c:v>
                  </c:pt>
                </c:lvl>
                <c:lvl>
                  <c:pt idx="0">
                    <c:v>渋谷</c:v>
                  </c:pt>
                  <c:pt idx="8">
                    <c:v>新宿</c:v>
                  </c:pt>
                  <c:pt idx="16">
                    <c:v>原宿／表参道／青山</c:v>
                  </c:pt>
                  <c:pt idx="24">
                    <c:v>銀座</c:v>
                  </c:pt>
                </c:lvl>
              </c:multiLvlStrCache>
            </c:multiLvlStrRef>
          </c:cat>
          <c:val>
            <c:numRef>
              <c:f>from2019!$B$39:$AF$39</c:f>
              <c:numCache>
                <c:formatCode>General</c:formatCode>
                <c:ptCount val="31"/>
                <c:pt idx="24">
                  <c:v>150000</c:v>
                </c:pt>
                <c:pt idx="25">
                  <c:v>160000</c:v>
                </c:pt>
                <c:pt idx="26">
                  <c:v>220000</c:v>
                </c:pt>
                <c:pt idx="27">
                  <c:v>220000</c:v>
                </c:pt>
                <c:pt idx="28">
                  <c:v>200000</c:v>
                </c:pt>
                <c:pt idx="29">
                  <c:v>250000</c:v>
                </c:pt>
                <c:pt idx="30">
                  <c:v>300000</c:v>
                </c:pt>
              </c:numCache>
            </c:numRef>
          </c:val>
          <c:extLst>
            <c:ext xmlns:c16="http://schemas.microsoft.com/office/drawing/2014/chart" uri="{C3380CC4-5D6E-409C-BE32-E72D297353CC}">
              <c16:uniqueId val="{00000007-1200-480E-A504-58B66358461F}"/>
            </c:ext>
          </c:extLst>
        </c:ser>
        <c:dLbls>
          <c:showLegendKey val="0"/>
          <c:showVal val="0"/>
          <c:showCatName val="0"/>
          <c:showSerName val="0"/>
          <c:showPercent val="0"/>
          <c:showBubbleSize val="0"/>
        </c:dLbls>
        <c:gapWidth val="150"/>
        <c:overlap val="100"/>
        <c:axId val="149027951"/>
        <c:axId val="149028431"/>
      </c:barChart>
      <c:catAx>
        <c:axId val="14902795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3300000" spcFirstLastPara="1" vertOverflow="ellipsis" wrap="square" anchor="ctr" anchorCtr="1"/>
          <a:lstStyle/>
          <a:p>
            <a:pPr>
              <a:defRPr sz="900" b="0" i="0" u="none" strike="noStrike" kern="1200" baseline="0">
                <a:solidFill>
                  <a:schemeClr val="tx1">
                    <a:lumMod val="50000"/>
                  </a:schemeClr>
                </a:solidFill>
                <a:latin typeface="Arial" panose="020B0604020202020204" pitchFamily="34" charset="0"/>
                <a:ea typeface="Meiryo UI" panose="020B0604030504040204" pitchFamily="50" charset="-128"/>
                <a:cs typeface="+mn-cs"/>
              </a:defRPr>
            </a:pPr>
            <a:endParaRPr lang="ja-JP"/>
          </a:p>
        </c:txPr>
        <c:crossAx val="149028431"/>
        <c:crosses val="autoZero"/>
        <c:auto val="1"/>
        <c:lblAlgn val="ctr"/>
        <c:lblOffset val="0"/>
        <c:tickLblSkip val="1"/>
        <c:tickMarkSkip val="1"/>
        <c:noMultiLvlLbl val="0"/>
      </c:catAx>
      <c:valAx>
        <c:axId val="149028431"/>
        <c:scaling>
          <c:orientation val="minMax"/>
          <c:max val="600000"/>
          <c:min val="1000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50000"/>
                  </a:schemeClr>
                </a:solidFill>
                <a:latin typeface="Arial" panose="020B0604020202020204" pitchFamily="34" charset="0"/>
                <a:ea typeface="Meiryo UI" panose="020B0604030504040204" pitchFamily="50" charset="-128"/>
                <a:cs typeface="+mn-cs"/>
              </a:defRPr>
            </a:pPr>
            <a:endParaRPr lang="ja-JP"/>
          </a:p>
        </c:txPr>
        <c:crossAx val="149027951"/>
        <c:crosses val="autoZero"/>
        <c:crossBetween val="between"/>
        <c:majorUnit val="100000"/>
        <c:dispUnits>
          <c:builtInUnit val="tenThousands"/>
          <c:dispUnitsLbl>
            <c:layout>
              <c:manualLayout>
                <c:xMode val="edge"/>
                <c:yMode val="edge"/>
                <c:x val="2.0297522464173223E-2"/>
                <c:y val="3.9584230515285902E-2"/>
              </c:manualLayout>
            </c:layout>
            <c:tx>
              <c:rich>
                <a:bodyPr rot="-5400000" spcFirstLastPara="1" vertOverflow="ellipsis" vert="horz" wrap="square" anchor="ctr" anchorCtr="1"/>
                <a:lstStyle/>
                <a:p>
                  <a:pPr>
                    <a:defRPr sz="1000" b="0" i="0" u="none" strike="noStrike" kern="1200" baseline="0">
                      <a:solidFill>
                        <a:schemeClr val="tx1">
                          <a:lumMod val="50000"/>
                        </a:schemeClr>
                      </a:solidFill>
                      <a:latin typeface="Arial" panose="020B0604020202020204" pitchFamily="34" charset="0"/>
                      <a:ea typeface="Meiryo UI" panose="020B0604030504040204" pitchFamily="50" charset="-128"/>
                      <a:cs typeface="+mn-cs"/>
                    </a:defRPr>
                  </a:pPr>
                  <a:r>
                    <a:rPr lang="ja-JP"/>
                    <a:t>万円</a:t>
                  </a:r>
                  <a:r>
                    <a:rPr lang="en-US"/>
                    <a:t>/</a:t>
                  </a:r>
                  <a:r>
                    <a:rPr lang="ja-JP"/>
                    <a:t>坪</a:t>
                  </a:r>
                  <a:r>
                    <a:rPr lang="en-US"/>
                    <a:t>/</a:t>
                  </a:r>
                  <a:r>
                    <a:rPr lang="ja-JP"/>
                    <a:t>月</a:t>
                  </a:r>
                </a:p>
              </c:rich>
            </c:tx>
            <c:spPr>
              <a:noFill/>
              <a:ln>
                <a:noFill/>
              </a:ln>
              <a:effectLst/>
            </c:spPr>
            <c:txPr>
              <a:bodyPr rot="-5400000" spcFirstLastPara="1" vertOverflow="ellipsis" vert="horz" wrap="square" anchor="ctr" anchorCtr="1"/>
              <a:lstStyle/>
              <a:p>
                <a:pPr>
                  <a:defRPr sz="1000" b="0" i="0" u="none" strike="noStrike" kern="1200" baseline="0">
                    <a:solidFill>
                      <a:schemeClr val="tx1">
                        <a:lumMod val="50000"/>
                      </a:schemeClr>
                    </a:solidFill>
                    <a:latin typeface="Arial" panose="020B0604020202020204" pitchFamily="34" charset="0"/>
                    <a:ea typeface="Meiryo UI" panose="020B0604030504040204" pitchFamily="50" charset="-128"/>
                    <a:cs typeface="+mn-cs"/>
                  </a:defRPr>
                </a:pPr>
                <a:endParaRPr lang="ja-JP"/>
              </a:p>
            </c:txPr>
          </c:dispUnitsLbl>
        </c:dispUnits>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000" baseline="0">
          <a:solidFill>
            <a:schemeClr val="tx1">
              <a:lumMod val="50000"/>
            </a:schemeClr>
          </a:solidFill>
          <a:latin typeface="Arial" panose="020B0604020202020204" pitchFamily="34" charset="0"/>
          <a:ea typeface="Meiryo UI" panose="020B0604030504040204" pitchFamily="50" charset="-128"/>
        </a:defRPr>
      </a:pPr>
      <a:endParaRPr lang="ja-JP"/>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1975018019059205E-2"/>
          <c:y val="0.13128201574815801"/>
          <c:w val="0.92051749403686967"/>
          <c:h val="0.49302469675105115"/>
        </c:manualLayout>
      </c:layout>
      <c:barChart>
        <c:barDir val="col"/>
        <c:grouping val="clustered"/>
        <c:varyColors val="0"/>
        <c:ser>
          <c:idx val="2"/>
          <c:order val="0"/>
          <c:tx>
            <c:strRef>
              <c:f>Sheet1!$E$1</c:f>
              <c:strCache>
                <c:ptCount val="1"/>
                <c:pt idx="0">
                  <c:v>列1</c:v>
                </c:pt>
              </c:strCache>
            </c:strRef>
          </c:tx>
          <c:spPr>
            <a:solidFill>
              <a:schemeClr val="accent6"/>
            </a:solidFill>
            <a:ln>
              <a:noFill/>
            </a:ln>
            <a:effectLst/>
          </c:spPr>
          <c:invertIfNegative val="0"/>
          <c:cat>
            <c:multiLvlStrRef>
              <c:f>Sheet1!$C$2:$D$30</c:f>
              <c:multiLvlStrCache>
                <c:ptCount val="29"/>
                <c:lvl>
                  <c:pt idx="4">
                    <c:v>Q4 2025</c:v>
                  </c:pt>
                  <c:pt idx="10">
                    <c:v>Q4 2025</c:v>
                  </c:pt>
                  <c:pt idx="16">
                    <c:v>Q4 2025</c:v>
                  </c:pt>
                  <c:pt idx="22">
                    <c:v>Q4 2025</c:v>
                  </c:pt>
                  <c:pt idx="28">
                    <c:v>Q4 2025</c:v>
                  </c:pt>
                </c:lvl>
                <c:lvl>
                  <c:pt idx="0">
                    <c:v>百貨店</c:v>
                  </c:pt>
                  <c:pt idx="6">
                    <c:v>スーパー</c:v>
                  </c:pt>
                  <c:pt idx="12">
                    <c:v>家電大型専門店</c:v>
                  </c:pt>
                  <c:pt idx="18">
                    <c:v>ドラッグストア</c:v>
                  </c:pt>
                  <c:pt idx="24">
                    <c:v>ホームセンター</c:v>
                  </c:pt>
                </c:lvl>
              </c:multiLvlStrCache>
            </c:multiLvlStrRef>
          </c:cat>
          <c:val>
            <c:numRef>
              <c:f>Sheet1!$E$2:$E$30</c:f>
              <c:numCache>
                <c:formatCode>General</c:formatCode>
                <c:ptCount val="29"/>
                <c:pt idx="0">
                  <c:v>1.4</c:v>
                </c:pt>
                <c:pt idx="1">
                  <c:v>-0.4</c:v>
                </c:pt>
                <c:pt idx="2">
                  <c:v>-6.8</c:v>
                </c:pt>
                <c:pt idx="3">
                  <c:v>-1.4</c:v>
                </c:pt>
                <c:pt idx="4">
                  <c:v>0.9</c:v>
                </c:pt>
              </c:numCache>
            </c:numRef>
          </c:val>
          <c:extLst>
            <c:ext xmlns:c16="http://schemas.microsoft.com/office/drawing/2014/chart" uri="{C3380CC4-5D6E-409C-BE32-E72D297353CC}">
              <c16:uniqueId val="{00000000-F86F-4DCE-88B6-59E95BC9FA4C}"/>
            </c:ext>
          </c:extLst>
        </c:ser>
        <c:ser>
          <c:idx val="3"/>
          <c:order val="1"/>
          <c:tx>
            <c:strRef>
              <c:f>Sheet1!$F$1</c:f>
              <c:strCache>
                <c:ptCount val="1"/>
                <c:pt idx="0">
                  <c:v>列2</c:v>
                </c:pt>
              </c:strCache>
            </c:strRef>
          </c:tx>
          <c:spPr>
            <a:solidFill>
              <a:schemeClr val="accent1"/>
            </a:solidFill>
            <a:ln>
              <a:noFill/>
            </a:ln>
            <a:effectLst/>
          </c:spPr>
          <c:invertIfNegative val="0"/>
          <c:cat>
            <c:multiLvlStrRef>
              <c:f>Sheet1!$C$2:$D$30</c:f>
              <c:multiLvlStrCache>
                <c:ptCount val="29"/>
                <c:lvl>
                  <c:pt idx="4">
                    <c:v>Q4 2025</c:v>
                  </c:pt>
                  <c:pt idx="10">
                    <c:v>Q4 2025</c:v>
                  </c:pt>
                  <c:pt idx="16">
                    <c:v>Q4 2025</c:v>
                  </c:pt>
                  <c:pt idx="22">
                    <c:v>Q4 2025</c:v>
                  </c:pt>
                  <c:pt idx="28">
                    <c:v>Q4 2025</c:v>
                  </c:pt>
                </c:lvl>
                <c:lvl>
                  <c:pt idx="0">
                    <c:v>百貨店</c:v>
                  </c:pt>
                  <c:pt idx="6">
                    <c:v>スーパー</c:v>
                  </c:pt>
                  <c:pt idx="12">
                    <c:v>家電大型専門店</c:v>
                  </c:pt>
                  <c:pt idx="18">
                    <c:v>ドラッグストア</c:v>
                  </c:pt>
                  <c:pt idx="24">
                    <c:v>ホームセンター</c:v>
                  </c:pt>
                </c:lvl>
              </c:multiLvlStrCache>
            </c:multiLvlStrRef>
          </c:cat>
          <c:val>
            <c:numRef>
              <c:f>Sheet1!$F$2:$F$30</c:f>
              <c:numCache>
                <c:formatCode>General</c:formatCode>
                <c:ptCount val="29"/>
                <c:pt idx="6">
                  <c:v>2.2000000000000002</c:v>
                </c:pt>
                <c:pt idx="7">
                  <c:v>4.5999999999999996</c:v>
                </c:pt>
                <c:pt idx="8">
                  <c:v>5.2</c:v>
                </c:pt>
                <c:pt idx="9">
                  <c:v>4.2</c:v>
                </c:pt>
                <c:pt idx="10">
                  <c:v>4.8</c:v>
                </c:pt>
              </c:numCache>
            </c:numRef>
          </c:val>
          <c:extLst>
            <c:ext xmlns:c16="http://schemas.microsoft.com/office/drawing/2014/chart" uri="{C3380CC4-5D6E-409C-BE32-E72D297353CC}">
              <c16:uniqueId val="{00000001-F86F-4DCE-88B6-59E95BC9FA4C}"/>
            </c:ext>
          </c:extLst>
        </c:ser>
        <c:ser>
          <c:idx val="4"/>
          <c:order val="2"/>
          <c:tx>
            <c:strRef>
              <c:f>Sheet1!$G$1</c:f>
              <c:strCache>
                <c:ptCount val="1"/>
                <c:pt idx="0">
                  <c:v>列3</c:v>
                </c:pt>
              </c:strCache>
            </c:strRef>
          </c:tx>
          <c:spPr>
            <a:solidFill>
              <a:schemeClr val="accent5"/>
            </a:solidFill>
            <a:ln>
              <a:noFill/>
            </a:ln>
            <a:effectLst/>
          </c:spPr>
          <c:invertIfNegative val="0"/>
          <c:cat>
            <c:multiLvlStrRef>
              <c:f>Sheet1!$C$2:$D$30</c:f>
              <c:multiLvlStrCache>
                <c:ptCount val="29"/>
                <c:lvl>
                  <c:pt idx="4">
                    <c:v>Q4 2025</c:v>
                  </c:pt>
                  <c:pt idx="10">
                    <c:v>Q4 2025</c:v>
                  </c:pt>
                  <c:pt idx="16">
                    <c:v>Q4 2025</c:v>
                  </c:pt>
                  <c:pt idx="22">
                    <c:v>Q4 2025</c:v>
                  </c:pt>
                  <c:pt idx="28">
                    <c:v>Q4 2025</c:v>
                  </c:pt>
                </c:lvl>
                <c:lvl>
                  <c:pt idx="0">
                    <c:v>百貨店</c:v>
                  </c:pt>
                  <c:pt idx="6">
                    <c:v>スーパー</c:v>
                  </c:pt>
                  <c:pt idx="12">
                    <c:v>家電大型専門店</c:v>
                  </c:pt>
                  <c:pt idx="18">
                    <c:v>ドラッグストア</c:v>
                  </c:pt>
                  <c:pt idx="24">
                    <c:v>ホームセンター</c:v>
                  </c:pt>
                </c:lvl>
              </c:multiLvlStrCache>
            </c:multiLvlStrRef>
          </c:cat>
          <c:val>
            <c:numRef>
              <c:f>Sheet1!$G$2:$G$30</c:f>
              <c:numCache>
                <c:formatCode>General</c:formatCode>
                <c:ptCount val="29"/>
                <c:pt idx="12">
                  <c:v>2.2000000000000002</c:v>
                </c:pt>
                <c:pt idx="13">
                  <c:v>5.3</c:v>
                </c:pt>
                <c:pt idx="14">
                  <c:v>3.8</c:v>
                </c:pt>
                <c:pt idx="15">
                  <c:v>1.6</c:v>
                </c:pt>
                <c:pt idx="16">
                  <c:v>5.6</c:v>
                </c:pt>
              </c:numCache>
            </c:numRef>
          </c:val>
          <c:extLst>
            <c:ext xmlns:c16="http://schemas.microsoft.com/office/drawing/2014/chart" uri="{C3380CC4-5D6E-409C-BE32-E72D297353CC}">
              <c16:uniqueId val="{00000002-F86F-4DCE-88B6-59E95BC9FA4C}"/>
            </c:ext>
          </c:extLst>
        </c:ser>
        <c:ser>
          <c:idx val="5"/>
          <c:order val="3"/>
          <c:tx>
            <c:strRef>
              <c:f>Sheet1!$H$1</c:f>
              <c:strCache>
                <c:ptCount val="1"/>
                <c:pt idx="0">
                  <c:v>列4</c:v>
                </c:pt>
              </c:strCache>
            </c:strRef>
          </c:tx>
          <c:spPr>
            <a:solidFill>
              <a:schemeClr val="accent3"/>
            </a:solidFill>
            <a:ln>
              <a:noFill/>
            </a:ln>
            <a:effectLst/>
          </c:spPr>
          <c:invertIfNegative val="0"/>
          <c:cat>
            <c:multiLvlStrRef>
              <c:f>Sheet1!$C$2:$D$30</c:f>
              <c:multiLvlStrCache>
                <c:ptCount val="29"/>
                <c:lvl>
                  <c:pt idx="4">
                    <c:v>Q4 2025</c:v>
                  </c:pt>
                  <c:pt idx="10">
                    <c:v>Q4 2025</c:v>
                  </c:pt>
                  <c:pt idx="16">
                    <c:v>Q4 2025</c:v>
                  </c:pt>
                  <c:pt idx="22">
                    <c:v>Q4 2025</c:v>
                  </c:pt>
                  <c:pt idx="28">
                    <c:v>Q4 2025</c:v>
                  </c:pt>
                </c:lvl>
                <c:lvl>
                  <c:pt idx="0">
                    <c:v>百貨店</c:v>
                  </c:pt>
                  <c:pt idx="6">
                    <c:v>スーパー</c:v>
                  </c:pt>
                  <c:pt idx="12">
                    <c:v>家電大型専門店</c:v>
                  </c:pt>
                  <c:pt idx="18">
                    <c:v>ドラッグストア</c:v>
                  </c:pt>
                  <c:pt idx="24">
                    <c:v>ホームセンター</c:v>
                  </c:pt>
                </c:lvl>
              </c:multiLvlStrCache>
            </c:multiLvlStrRef>
          </c:cat>
          <c:val>
            <c:numRef>
              <c:f>Sheet1!$H$2:$H$30</c:f>
              <c:numCache>
                <c:formatCode>General</c:formatCode>
                <c:ptCount val="29"/>
                <c:pt idx="18">
                  <c:v>6.7</c:v>
                </c:pt>
                <c:pt idx="19">
                  <c:v>5.8</c:v>
                </c:pt>
                <c:pt idx="20">
                  <c:v>6.6</c:v>
                </c:pt>
                <c:pt idx="21">
                  <c:v>4.5999999999999996</c:v>
                </c:pt>
                <c:pt idx="22">
                  <c:v>5.3</c:v>
                </c:pt>
              </c:numCache>
            </c:numRef>
          </c:val>
          <c:extLst>
            <c:ext xmlns:c16="http://schemas.microsoft.com/office/drawing/2014/chart" uri="{C3380CC4-5D6E-409C-BE32-E72D297353CC}">
              <c16:uniqueId val="{00000003-F86F-4DCE-88B6-59E95BC9FA4C}"/>
            </c:ext>
          </c:extLst>
        </c:ser>
        <c:ser>
          <c:idx val="0"/>
          <c:order val="4"/>
          <c:tx>
            <c:strRef>
              <c:f>Sheet1!$I$1</c:f>
              <c:strCache>
                <c:ptCount val="1"/>
                <c:pt idx="0">
                  <c:v>列5</c:v>
                </c:pt>
              </c:strCache>
            </c:strRef>
          </c:tx>
          <c:spPr>
            <a:solidFill>
              <a:schemeClr val="accent4"/>
            </a:solidFill>
            <a:ln>
              <a:noFill/>
            </a:ln>
            <a:effectLst/>
          </c:spPr>
          <c:invertIfNegative val="0"/>
          <c:cat>
            <c:multiLvlStrRef>
              <c:f>Sheet1!$C$2:$D$30</c:f>
              <c:multiLvlStrCache>
                <c:ptCount val="29"/>
                <c:lvl>
                  <c:pt idx="4">
                    <c:v>Q4 2025</c:v>
                  </c:pt>
                  <c:pt idx="10">
                    <c:v>Q4 2025</c:v>
                  </c:pt>
                  <c:pt idx="16">
                    <c:v>Q4 2025</c:v>
                  </c:pt>
                  <c:pt idx="22">
                    <c:v>Q4 2025</c:v>
                  </c:pt>
                  <c:pt idx="28">
                    <c:v>Q4 2025</c:v>
                  </c:pt>
                </c:lvl>
                <c:lvl>
                  <c:pt idx="0">
                    <c:v>百貨店</c:v>
                  </c:pt>
                  <c:pt idx="6">
                    <c:v>スーパー</c:v>
                  </c:pt>
                  <c:pt idx="12">
                    <c:v>家電大型専門店</c:v>
                  </c:pt>
                  <c:pt idx="18">
                    <c:v>ドラッグストア</c:v>
                  </c:pt>
                  <c:pt idx="24">
                    <c:v>ホームセンター</c:v>
                  </c:pt>
                </c:lvl>
              </c:multiLvlStrCache>
            </c:multiLvlStrRef>
          </c:cat>
          <c:val>
            <c:numRef>
              <c:f>Sheet1!$I$2:$I$30</c:f>
              <c:numCache>
                <c:formatCode>General</c:formatCode>
                <c:ptCount val="29"/>
                <c:pt idx="24">
                  <c:v>1</c:v>
                </c:pt>
                <c:pt idx="25">
                  <c:v>0.6</c:v>
                </c:pt>
                <c:pt idx="26">
                  <c:v>0.8</c:v>
                </c:pt>
                <c:pt idx="27">
                  <c:v>-1.6</c:v>
                </c:pt>
                <c:pt idx="28">
                  <c:v>-0.6</c:v>
                </c:pt>
              </c:numCache>
            </c:numRef>
          </c:val>
          <c:extLst>
            <c:ext xmlns:c16="http://schemas.microsoft.com/office/drawing/2014/chart" uri="{C3380CC4-5D6E-409C-BE32-E72D297353CC}">
              <c16:uniqueId val="{00000004-F86F-4DCE-88B6-59E95BC9FA4C}"/>
            </c:ext>
          </c:extLst>
        </c:ser>
        <c:dLbls>
          <c:showLegendKey val="0"/>
          <c:showVal val="0"/>
          <c:showCatName val="0"/>
          <c:showSerName val="0"/>
          <c:showPercent val="0"/>
          <c:showBubbleSize val="0"/>
        </c:dLbls>
        <c:gapWidth val="0"/>
        <c:overlap val="72"/>
        <c:axId val="1977860415"/>
        <c:axId val="1977857535"/>
      </c:barChart>
      <c:catAx>
        <c:axId val="1977860415"/>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3300000" spcFirstLastPara="1" vertOverflow="ellipsis" wrap="square" anchor="ctr" anchorCtr="1"/>
          <a:lstStyle/>
          <a:p>
            <a:pPr>
              <a:defRPr sz="900" b="0" i="0" u="none" strike="noStrike" kern="1200" baseline="0">
                <a:solidFill>
                  <a:schemeClr val="tx1">
                    <a:lumMod val="50000"/>
                  </a:schemeClr>
                </a:solidFill>
                <a:latin typeface="Arial" panose="020B0604020202020204" pitchFamily="34" charset="0"/>
                <a:ea typeface="Meiryo UI" panose="020B0604030504040204" pitchFamily="50" charset="-128"/>
                <a:cs typeface="+mn-cs"/>
              </a:defRPr>
            </a:pPr>
            <a:endParaRPr lang="ja-JP"/>
          </a:p>
        </c:txPr>
        <c:crossAx val="1977857535"/>
        <c:crosses val="autoZero"/>
        <c:auto val="1"/>
        <c:lblAlgn val="ctr"/>
        <c:lblOffset val="0"/>
        <c:tickMarkSkip val="1"/>
        <c:noMultiLvlLbl val="0"/>
      </c:catAx>
      <c:valAx>
        <c:axId val="1977857535"/>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0" spcFirstLastPara="1" vertOverflow="ellipsis" wrap="square" anchor="ctr" anchorCtr="1"/>
              <a:lstStyle/>
              <a:p>
                <a:pPr>
                  <a:defRPr sz="1000" b="0" i="0" u="none" strike="noStrike" kern="1200" baseline="0">
                    <a:solidFill>
                      <a:schemeClr val="tx1">
                        <a:lumMod val="50000"/>
                      </a:schemeClr>
                    </a:solidFill>
                    <a:latin typeface="Arial" panose="020B0604020202020204" pitchFamily="34" charset="0"/>
                    <a:ea typeface="Meiryo UI" panose="020B0604030504040204" pitchFamily="50" charset="-128"/>
                    <a:cs typeface="+mn-cs"/>
                  </a:defRPr>
                </a:pPr>
                <a:r>
                  <a:rPr lang="en-US"/>
                  <a:t>%</a:t>
                </a:r>
                <a:endParaRPr lang="ja-JP"/>
              </a:p>
            </c:rich>
          </c:tx>
          <c:layout>
            <c:manualLayout>
              <c:xMode val="edge"/>
              <c:yMode val="edge"/>
              <c:x val="2.4577803058623633E-3"/>
              <c:y val="0"/>
            </c:manualLayout>
          </c:layout>
          <c:overlay val="0"/>
          <c:spPr>
            <a:noFill/>
            <a:ln>
              <a:noFill/>
            </a:ln>
            <a:effectLst/>
          </c:spPr>
          <c:txPr>
            <a:bodyPr rot="0" spcFirstLastPara="1" vertOverflow="ellipsis" wrap="square" anchor="ctr" anchorCtr="1"/>
            <a:lstStyle/>
            <a:p>
              <a:pPr>
                <a:defRPr sz="1000" b="0" i="0" u="none" strike="noStrike" kern="1200" baseline="0">
                  <a:solidFill>
                    <a:schemeClr val="tx1">
                      <a:lumMod val="50000"/>
                    </a:schemeClr>
                  </a:solidFill>
                  <a:latin typeface="Arial" panose="020B0604020202020204" pitchFamily="34" charset="0"/>
                  <a:ea typeface="Meiryo UI" panose="020B0604030504040204" pitchFamily="50" charset="-128"/>
                  <a:cs typeface="+mn-cs"/>
                </a:defRPr>
              </a:pPr>
              <a:endParaRPr lang="ja-JP" alt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50000"/>
                  </a:schemeClr>
                </a:solidFill>
                <a:latin typeface="Arial" panose="020B0604020202020204" pitchFamily="34" charset="0"/>
                <a:ea typeface="Meiryo UI" panose="020B0604030504040204" pitchFamily="50" charset="-128"/>
                <a:cs typeface="+mn-cs"/>
              </a:defRPr>
            </a:pPr>
            <a:endParaRPr lang="ja-JP"/>
          </a:p>
        </c:txPr>
        <c:crossAx val="1977860415"/>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000" baseline="0">
          <a:solidFill>
            <a:schemeClr val="tx1">
              <a:lumMod val="50000"/>
            </a:schemeClr>
          </a:solidFill>
          <a:latin typeface="Arial" panose="020B0604020202020204" pitchFamily="34" charset="0"/>
          <a:ea typeface="Meiryo UI" panose="020B0604030504040204" pitchFamily="50" charset="-128"/>
        </a:defRPr>
      </a:pPr>
      <a:endParaRPr lang="ja-JP"/>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100" b="0" i="0" u="none" strike="noStrike" kern="1200" spc="0" baseline="0">
                <a:solidFill>
                  <a:sysClr val="windowText" lastClr="000000"/>
                </a:solidFill>
                <a:latin typeface="+mn-lt"/>
                <a:ea typeface="+mn-ea"/>
                <a:cs typeface="+mn-cs"/>
              </a:defRPr>
            </a:pPr>
            <a:r>
              <a:rPr lang="en-US" altLang="ja-JP"/>
              <a:t>2024</a:t>
            </a:r>
          </a:p>
        </c:rich>
      </c:tx>
      <c:layout>
        <c:manualLayout>
          <c:xMode val="edge"/>
          <c:yMode val="edge"/>
          <c:x val="0.40722275110514167"/>
          <c:y val="6.13586446600103E-2"/>
        </c:manualLayout>
      </c:layout>
      <c:overlay val="0"/>
      <c:spPr>
        <a:noFill/>
        <a:ln>
          <a:noFill/>
        </a:ln>
        <a:effectLst/>
      </c:spPr>
      <c:txPr>
        <a:bodyPr rot="0" spcFirstLastPara="1" vertOverflow="ellipsis" vert="horz" wrap="square" anchor="ctr" anchorCtr="1"/>
        <a:lstStyle/>
        <a:p>
          <a:pPr>
            <a:defRPr sz="1100" b="0" i="0" u="none" strike="noStrike" kern="1200" spc="0" baseline="0">
              <a:solidFill>
                <a:sysClr val="windowText" lastClr="000000"/>
              </a:solidFill>
              <a:latin typeface="+mn-lt"/>
              <a:ea typeface="+mn-ea"/>
              <a:cs typeface="+mn-cs"/>
            </a:defRPr>
          </a:pPr>
          <a:endParaRPr lang="ja-JP"/>
        </a:p>
      </c:txPr>
    </c:title>
    <c:autoTitleDeleted val="0"/>
    <c:plotArea>
      <c:layout>
        <c:manualLayout>
          <c:layoutTarget val="inner"/>
          <c:xMode val="edge"/>
          <c:yMode val="edge"/>
          <c:x val="0.13069863356466768"/>
          <c:y val="0.18806424588293158"/>
          <c:w val="0.72642772023979008"/>
          <c:h val="0.732169516059055"/>
        </c:manualLayout>
      </c:layout>
      <c:doughnutChart>
        <c:varyColors val="1"/>
        <c:ser>
          <c:idx val="0"/>
          <c:order val="0"/>
          <c:dPt>
            <c:idx val="0"/>
            <c:bubble3D val="0"/>
            <c:spPr>
              <a:solidFill>
                <a:schemeClr val="accent6"/>
              </a:solidFill>
              <a:ln w="19050">
                <a:solidFill>
                  <a:schemeClr val="lt1"/>
                </a:solidFill>
              </a:ln>
              <a:effectLst/>
            </c:spPr>
            <c:extLst>
              <c:ext xmlns:c16="http://schemas.microsoft.com/office/drawing/2014/chart" uri="{C3380CC4-5D6E-409C-BE32-E72D297353CC}">
                <c16:uniqueId val="{00000001-04E4-4DE2-B3D6-13B187596D8A}"/>
              </c:ext>
            </c:extLst>
          </c:dPt>
          <c:dPt>
            <c:idx val="1"/>
            <c:bubble3D val="0"/>
            <c:spPr>
              <a:solidFill>
                <a:schemeClr val="accent1"/>
              </a:solidFill>
              <a:ln w="19050">
                <a:solidFill>
                  <a:schemeClr val="lt1"/>
                </a:solidFill>
              </a:ln>
              <a:effectLst/>
            </c:spPr>
            <c:extLst>
              <c:ext xmlns:c16="http://schemas.microsoft.com/office/drawing/2014/chart" uri="{C3380CC4-5D6E-409C-BE32-E72D297353CC}">
                <c16:uniqueId val="{00000003-04E4-4DE2-B3D6-13B187596D8A}"/>
              </c:ext>
            </c:extLst>
          </c:dPt>
          <c:dPt>
            <c:idx val="2"/>
            <c:bubble3D val="0"/>
            <c:spPr>
              <a:solidFill>
                <a:schemeClr val="accent5"/>
              </a:solidFill>
              <a:ln w="19050">
                <a:solidFill>
                  <a:schemeClr val="lt1"/>
                </a:solidFill>
              </a:ln>
              <a:effectLst/>
            </c:spPr>
            <c:extLst>
              <c:ext xmlns:c16="http://schemas.microsoft.com/office/drawing/2014/chart" uri="{C3380CC4-5D6E-409C-BE32-E72D297353CC}">
                <c16:uniqueId val="{00000005-04E4-4DE2-B3D6-13B187596D8A}"/>
              </c:ext>
            </c:extLst>
          </c:dPt>
          <c:dPt>
            <c:idx val="3"/>
            <c:bubble3D val="0"/>
            <c:spPr>
              <a:solidFill>
                <a:schemeClr val="accent3"/>
              </a:solidFill>
              <a:ln w="19050">
                <a:solidFill>
                  <a:schemeClr val="lt1"/>
                </a:solidFill>
              </a:ln>
              <a:effectLst/>
            </c:spPr>
            <c:extLst>
              <c:ext xmlns:c16="http://schemas.microsoft.com/office/drawing/2014/chart" uri="{C3380CC4-5D6E-409C-BE32-E72D297353CC}">
                <c16:uniqueId val="{00000007-04E4-4DE2-B3D6-13B187596D8A}"/>
              </c:ext>
            </c:extLst>
          </c:dPt>
          <c:dPt>
            <c:idx val="4"/>
            <c:bubble3D val="0"/>
            <c:spPr>
              <a:solidFill>
                <a:schemeClr val="bg2"/>
              </a:solidFill>
              <a:ln w="19050">
                <a:solidFill>
                  <a:schemeClr val="lt1"/>
                </a:solidFill>
              </a:ln>
              <a:effectLst/>
            </c:spPr>
            <c:extLst>
              <c:ext xmlns:c16="http://schemas.microsoft.com/office/drawing/2014/chart" uri="{C3380CC4-5D6E-409C-BE32-E72D297353CC}">
                <c16:uniqueId val="{00000009-04E4-4DE2-B3D6-13B187596D8A}"/>
              </c:ext>
            </c:extLst>
          </c:dPt>
          <c:dPt>
            <c:idx val="5"/>
            <c:bubble3D val="0"/>
            <c:spPr>
              <a:solidFill>
                <a:srgbClr val="C78880"/>
              </a:solidFill>
              <a:ln w="19050">
                <a:solidFill>
                  <a:schemeClr val="lt1"/>
                </a:solidFill>
              </a:ln>
              <a:effectLst/>
            </c:spPr>
            <c:extLst>
              <c:ext xmlns:c16="http://schemas.microsoft.com/office/drawing/2014/chart" uri="{C3380CC4-5D6E-409C-BE32-E72D297353CC}">
                <c16:uniqueId val="{0000000B-04E4-4DE2-B3D6-13B187596D8A}"/>
              </c:ext>
            </c:extLst>
          </c:dPt>
          <c:dPt>
            <c:idx val="6"/>
            <c:bubble3D val="0"/>
            <c:spPr>
              <a:solidFill>
                <a:srgbClr val="F8DA9A"/>
              </a:solidFill>
              <a:ln w="19050">
                <a:solidFill>
                  <a:schemeClr val="lt1"/>
                </a:solidFill>
              </a:ln>
              <a:effectLst/>
            </c:spPr>
            <c:extLst>
              <c:ext xmlns:c16="http://schemas.microsoft.com/office/drawing/2014/chart" uri="{C3380CC4-5D6E-409C-BE32-E72D297353CC}">
                <c16:uniqueId val="{0000000D-04E4-4DE2-B3D6-13B187596D8A}"/>
              </c:ext>
            </c:extLst>
          </c:dPt>
          <c:dPt>
            <c:idx val="7"/>
            <c:bubble3D val="0"/>
            <c:spPr>
              <a:solidFill>
                <a:srgbClr val="7F8283"/>
              </a:solidFill>
              <a:ln w="19050">
                <a:solidFill>
                  <a:schemeClr val="lt1"/>
                </a:solidFill>
              </a:ln>
              <a:effectLst/>
            </c:spPr>
            <c:extLst>
              <c:ext xmlns:c16="http://schemas.microsoft.com/office/drawing/2014/chart" uri="{C3380CC4-5D6E-409C-BE32-E72D297353CC}">
                <c16:uniqueId val="{0000000F-04E4-4DE2-B3D6-13B187596D8A}"/>
              </c:ext>
            </c:extLst>
          </c:dPt>
          <c:cat>
            <c:strRef>
              <c:f>Chart!$C$14:$C$21</c:f>
              <c:strCache>
                <c:ptCount val="8"/>
                <c:pt idx="0">
                  <c:v>銀座</c:v>
                </c:pt>
                <c:pt idx="1">
                  <c:v>表参道</c:v>
                </c:pt>
                <c:pt idx="2">
                  <c:v>青山</c:v>
                </c:pt>
                <c:pt idx="3">
                  <c:v>六本木</c:v>
                </c:pt>
                <c:pt idx="4">
                  <c:v>渋谷</c:v>
                </c:pt>
                <c:pt idx="5">
                  <c:v>六本木</c:v>
                </c:pt>
                <c:pt idx="6">
                  <c:v>恵比寿</c:v>
                </c:pt>
                <c:pt idx="7">
                  <c:v>新宿</c:v>
                </c:pt>
              </c:strCache>
            </c:strRef>
          </c:cat>
          <c:val>
            <c:numRef>
              <c:f>Chart!$G$14:$G$21</c:f>
              <c:numCache>
                <c:formatCode>General</c:formatCode>
                <c:ptCount val="8"/>
                <c:pt idx="0">
                  <c:v>6</c:v>
                </c:pt>
                <c:pt idx="1">
                  <c:v>5</c:v>
                </c:pt>
                <c:pt idx="2">
                  <c:v>0</c:v>
                </c:pt>
                <c:pt idx="3">
                  <c:v>1</c:v>
                </c:pt>
                <c:pt idx="4">
                  <c:v>0</c:v>
                </c:pt>
                <c:pt idx="5">
                  <c:v>2</c:v>
                </c:pt>
                <c:pt idx="6">
                  <c:v>1</c:v>
                </c:pt>
                <c:pt idx="7">
                  <c:v>0</c:v>
                </c:pt>
              </c:numCache>
            </c:numRef>
          </c:val>
          <c:extLst>
            <c:ext xmlns:c16="http://schemas.microsoft.com/office/drawing/2014/chart" uri="{C3380CC4-5D6E-409C-BE32-E72D297353CC}">
              <c16:uniqueId val="{00000010-04E4-4DE2-B3D6-13B187596D8A}"/>
            </c:ext>
          </c:extLst>
        </c:ser>
        <c:dLbls>
          <c:showLegendKey val="0"/>
          <c:showVal val="0"/>
          <c:showCatName val="0"/>
          <c:showSerName val="0"/>
          <c:showPercent val="0"/>
          <c:showBubbleSize val="0"/>
          <c:showLeaderLines val="1"/>
        </c:dLbls>
        <c:firstSliceAng val="0"/>
        <c:holeSize val="50"/>
      </c:doughnutChart>
      <c:spPr>
        <a:noFill/>
        <a:ln>
          <a:noFill/>
        </a:ln>
        <a:effectLst/>
      </c:spPr>
    </c:plotArea>
    <c:plotVisOnly val="1"/>
    <c:dispBlanksAs val="gap"/>
    <c:showDLblsOverMax val="0"/>
    <c:extLst/>
  </c:chart>
  <c:spPr>
    <a:noFill/>
    <a:ln w="9525" cap="flat" cmpd="sng" algn="ctr">
      <a:noFill/>
      <a:round/>
    </a:ln>
    <a:effectLst/>
  </c:spPr>
  <c:txPr>
    <a:bodyPr/>
    <a:lstStyle/>
    <a:p>
      <a:pPr>
        <a:defRPr/>
      </a:pPr>
      <a:endParaRPr lang="ja-JP"/>
    </a:p>
  </c:txPr>
  <c:externalData r:id="rId4">
    <c:autoUpdate val="0"/>
  </c:externalData>
  <c:userShapes r:id="rId5"/>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100" b="0" i="0" u="none" strike="noStrike" kern="1200" spc="0" baseline="0">
                <a:solidFill>
                  <a:sysClr val="windowText" lastClr="000000"/>
                </a:solidFill>
                <a:latin typeface="+mn-lt"/>
                <a:ea typeface="+mn-ea"/>
                <a:cs typeface="+mn-cs"/>
              </a:defRPr>
            </a:pPr>
            <a:r>
              <a:rPr lang="en-US" altLang="ja-JP"/>
              <a:t>2025</a:t>
            </a:r>
          </a:p>
        </c:rich>
      </c:tx>
      <c:layout>
        <c:manualLayout>
          <c:xMode val="edge"/>
          <c:yMode val="edge"/>
          <c:x val="0.23631789101579775"/>
          <c:y val="5.5222780194009273E-2"/>
        </c:manualLayout>
      </c:layout>
      <c:overlay val="0"/>
      <c:spPr>
        <a:noFill/>
        <a:ln>
          <a:noFill/>
        </a:ln>
        <a:effectLst/>
      </c:spPr>
      <c:txPr>
        <a:bodyPr rot="0" spcFirstLastPara="1" vertOverflow="ellipsis" vert="horz" wrap="square" anchor="ctr" anchorCtr="1"/>
        <a:lstStyle/>
        <a:p>
          <a:pPr>
            <a:defRPr sz="1100" b="0" i="0" u="none" strike="noStrike" kern="1200" spc="0" baseline="0">
              <a:solidFill>
                <a:sysClr val="windowText" lastClr="000000"/>
              </a:solidFill>
              <a:latin typeface="+mn-lt"/>
              <a:ea typeface="+mn-ea"/>
              <a:cs typeface="+mn-cs"/>
            </a:defRPr>
          </a:pPr>
          <a:endParaRPr lang="ja-JP"/>
        </a:p>
      </c:txPr>
    </c:title>
    <c:autoTitleDeleted val="0"/>
    <c:plotArea>
      <c:layout>
        <c:manualLayout>
          <c:layoutTarget val="inner"/>
          <c:xMode val="edge"/>
          <c:yMode val="edge"/>
          <c:x val="5.5412365075230639E-2"/>
          <c:y val="0.18192838141693055"/>
          <c:w val="0.47500257805552865"/>
          <c:h val="0.732169516059055"/>
        </c:manualLayout>
      </c:layout>
      <c:doughnutChart>
        <c:varyColors val="1"/>
        <c:ser>
          <c:idx val="0"/>
          <c:order val="0"/>
          <c:dPt>
            <c:idx val="0"/>
            <c:bubble3D val="0"/>
            <c:spPr>
              <a:solidFill>
                <a:schemeClr val="accent6"/>
              </a:solidFill>
              <a:ln w="19050">
                <a:solidFill>
                  <a:schemeClr val="lt1"/>
                </a:solidFill>
              </a:ln>
              <a:effectLst/>
            </c:spPr>
            <c:extLst>
              <c:ext xmlns:c16="http://schemas.microsoft.com/office/drawing/2014/chart" uri="{C3380CC4-5D6E-409C-BE32-E72D297353CC}">
                <c16:uniqueId val="{00000001-FC18-413A-8873-3AAF2DDFD6FA}"/>
              </c:ext>
            </c:extLst>
          </c:dPt>
          <c:dPt>
            <c:idx val="1"/>
            <c:bubble3D val="0"/>
            <c:spPr>
              <a:solidFill>
                <a:schemeClr val="accent1"/>
              </a:solidFill>
              <a:ln w="19050">
                <a:solidFill>
                  <a:schemeClr val="lt1"/>
                </a:solidFill>
              </a:ln>
              <a:effectLst/>
            </c:spPr>
            <c:extLst>
              <c:ext xmlns:c16="http://schemas.microsoft.com/office/drawing/2014/chart" uri="{C3380CC4-5D6E-409C-BE32-E72D297353CC}">
                <c16:uniqueId val="{00000003-FC18-413A-8873-3AAF2DDFD6FA}"/>
              </c:ext>
            </c:extLst>
          </c:dPt>
          <c:dPt>
            <c:idx val="2"/>
            <c:bubble3D val="0"/>
            <c:spPr>
              <a:solidFill>
                <a:schemeClr val="accent5"/>
              </a:solidFill>
              <a:ln w="19050">
                <a:solidFill>
                  <a:schemeClr val="lt1"/>
                </a:solidFill>
              </a:ln>
              <a:effectLst/>
            </c:spPr>
            <c:extLst>
              <c:ext xmlns:c16="http://schemas.microsoft.com/office/drawing/2014/chart" uri="{C3380CC4-5D6E-409C-BE32-E72D297353CC}">
                <c16:uniqueId val="{00000005-FC18-413A-8873-3AAF2DDFD6FA}"/>
              </c:ext>
            </c:extLst>
          </c:dPt>
          <c:dPt>
            <c:idx val="3"/>
            <c:bubble3D val="0"/>
            <c:spPr>
              <a:solidFill>
                <a:schemeClr val="accent3"/>
              </a:solidFill>
              <a:ln w="19050">
                <a:solidFill>
                  <a:schemeClr val="lt1"/>
                </a:solidFill>
              </a:ln>
              <a:effectLst/>
            </c:spPr>
            <c:extLst>
              <c:ext xmlns:c16="http://schemas.microsoft.com/office/drawing/2014/chart" uri="{C3380CC4-5D6E-409C-BE32-E72D297353CC}">
                <c16:uniqueId val="{00000007-FC18-413A-8873-3AAF2DDFD6FA}"/>
              </c:ext>
            </c:extLst>
          </c:dPt>
          <c:dPt>
            <c:idx val="4"/>
            <c:bubble3D val="0"/>
            <c:spPr>
              <a:solidFill>
                <a:schemeClr val="bg2"/>
              </a:solidFill>
              <a:ln w="19050">
                <a:solidFill>
                  <a:schemeClr val="lt1"/>
                </a:solidFill>
              </a:ln>
              <a:effectLst/>
            </c:spPr>
            <c:extLst>
              <c:ext xmlns:c16="http://schemas.microsoft.com/office/drawing/2014/chart" uri="{C3380CC4-5D6E-409C-BE32-E72D297353CC}">
                <c16:uniqueId val="{00000009-FC18-413A-8873-3AAF2DDFD6FA}"/>
              </c:ext>
            </c:extLst>
          </c:dPt>
          <c:dPt>
            <c:idx val="5"/>
            <c:bubble3D val="0"/>
            <c:spPr>
              <a:solidFill>
                <a:srgbClr val="C78880"/>
              </a:solidFill>
              <a:ln w="19050">
                <a:solidFill>
                  <a:schemeClr val="lt1"/>
                </a:solidFill>
              </a:ln>
              <a:effectLst/>
            </c:spPr>
            <c:extLst>
              <c:ext xmlns:c16="http://schemas.microsoft.com/office/drawing/2014/chart" uri="{C3380CC4-5D6E-409C-BE32-E72D297353CC}">
                <c16:uniqueId val="{0000000B-FC18-413A-8873-3AAF2DDFD6FA}"/>
              </c:ext>
            </c:extLst>
          </c:dPt>
          <c:dPt>
            <c:idx val="6"/>
            <c:bubble3D val="0"/>
            <c:spPr>
              <a:solidFill>
                <a:srgbClr val="F8DA9A"/>
              </a:solidFill>
              <a:ln w="19050">
                <a:solidFill>
                  <a:schemeClr val="lt1"/>
                </a:solidFill>
              </a:ln>
              <a:effectLst/>
            </c:spPr>
            <c:extLst>
              <c:ext xmlns:c16="http://schemas.microsoft.com/office/drawing/2014/chart" uri="{C3380CC4-5D6E-409C-BE32-E72D297353CC}">
                <c16:uniqueId val="{0000000D-FC18-413A-8873-3AAF2DDFD6FA}"/>
              </c:ext>
            </c:extLst>
          </c:dPt>
          <c:dPt>
            <c:idx val="7"/>
            <c:bubble3D val="0"/>
            <c:spPr>
              <a:solidFill>
                <a:srgbClr val="7F8283"/>
              </a:solidFill>
              <a:ln w="19050">
                <a:solidFill>
                  <a:schemeClr val="lt1"/>
                </a:solidFill>
              </a:ln>
              <a:effectLst/>
            </c:spPr>
            <c:extLst>
              <c:ext xmlns:c16="http://schemas.microsoft.com/office/drawing/2014/chart" uri="{C3380CC4-5D6E-409C-BE32-E72D297353CC}">
                <c16:uniqueId val="{0000000F-FC18-413A-8873-3AAF2DDFD6FA}"/>
              </c:ext>
            </c:extLst>
          </c:dPt>
          <c:cat>
            <c:strRef>
              <c:f>Chart!$C$14:$C$21</c:f>
              <c:strCache>
                <c:ptCount val="8"/>
                <c:pt idx="0">
                  <c:v>銀座</c:v>
                </c:pt>
                <c:pt idx="1">
                  <c:v>表参道</c:v>
                </c:pt>
                <c:pt idx="2">
                  <c:v>青山</c:v>
                </c:pt>
                <c:pt idx="3">
                  <c:v>六本木</c:v>
                </c:pt>
                <c:pt idx="4">
                  <c:v>渋谷</c:v>
                </c:pt>
                <c:pt idx="5">
                  <c:v>六本木</c:v>
                </c:pt>
                <c:pt idx="6">
                  <c:v>恵比寿</c:v>
                </c:pt>
                <c:pt idx="7">
                  <c:v>新宿</c:v>
                </c:pt>
              </c:strCache>
            </c:strRef>
          </c:cat>
          <c:val>
            <c:numRef>
              <c:f>Chart!$H$14:$H$21</c:f>
              <c:numCache>
                <c:formatCode>General</c:formatCode>
                <c:ptCount val="8"/>
                <c:pt idx="0">
                  <c:v>11</c:v>
                </c:pt>
                <c:pt idx="1">
                  <c:v>1</c:v>
                </c:pt>
                <c:pt idx="2">
                  <c:v>1</c:v>
                </c:pt>
                <c:pt idx="3">
                  <c:v>0</c:v>
                </c:pt>
                <c:pt idx="4">
                  <c:v>0</c:v>
                </c:pt>
                <c:pt idx="5">
                  <c:v>0</c:v>
                </c:pt>
                <c:pt idx="6">
                  <c:v>0</c:v>
                </c:pt>
                <c:pt idx="7">
                  <c:v>1</c:v>
                </c:pt>
              </c:numCache>
            </c:numRef>
          </c:val>
          <c:extLst>
            <c:ext xmlns:c16="http://schemas.microsoft.com/office/drawing/2014/chart" uri="{C3380CC4-5D6E-409C-BE32-E72D297353CC}">
              <c16:uniqueId val="{00000010-FC18-413A-8873-3AAF2DDFD6FA}"/>
            </c:ext>
          </c:extLst>
        </c:ser>
        <c:dLbls>
          <c:showLegendKey val="0"/>
          <c:showVal val="0"/>
          <c:showCatName val="0"/>
          <c:showSerName val="0"/>
          <c:showPercent val="0"/>
          <c:showBubbleSize val="0"/>
          <c:showLeaderLines val="1"/>
        </c:dLbls>
        <c:firstSliceAng val="0"/>
        <c:holeSize val="50"/>
      </c:doughnutChart>
      <c:spPr>
        <a:noFill/>
        <a:ln>
          <a:noFill/>
        </a:ln>
        <a:effectLst/>
      </c:spPr>
    </c:plotArea>
    <c:legend>
      <c:legendPos val="r"/>
      <c:layout>
        <c:manualLayout>
          <c:xMode val="edge"/>
          <c:yMode val="edge"/>
          <c:x val="0.59776942560922819"/>
          <c:y val="0.18723566261055427"/>
          <c:w val="0.16736893212708545"/>
          <c:h val="0.72769033499887426"/>
        </c:manualLayout>
      </c:layout>
      <c:overlay val="0"/>
      <c:spPr>
        <a:noFill/>
        <a:ln>
          <a:noFill/>
        </a:ln>
        <a:effectLst/>
      </c:spPr>
      <c:txPr>
        <a:bodyPr rot="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endParaRPr lang="ja-JP"/>
        </a:p>
      </c:txPr>
    </c:legend>
    <c:plotVisOnly val="1"/>
    <c:dispBlanksAs val="gap"/>
    <c:showDLblsOverMax val="0"/>
    <c:extLst/>
  </c:chart>
  <c:spPr>
    <a:noFill/>
    <a:ln w="9525" cap="flat" cmpd="sng" algn="ctr">
      <a:noFill/>
      <a:round/>
    </a:ln>
    <a:effectLst/>
  </c:spPr>
  <c:txPr>
    <a:bodyPr/>
    <a:lstStyle/>
    <a:p>
      <a:pPr>
        <a:defRPr/>
      </a:pPr>
      <a:endParaRPr lang="ja-JP"/>
    </a:p>
  </c:txPr>
  <c:externalData r:id="rId4">
    <c:autoUpdate val="0"/>
  </c:externalData>
  <c:userShapes r:id="rId5"/>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0.35222</cdr:x>
      <cdr:y>0.46457</cdr:y>
    </cdr:from>
    <cdr:to>
      <cdr:x>0.63921</cdr:x>
      <cdr:y>0.65547</cdr:y>
    </cdr:to>
    <cdr:sp macro="" textlink="">
      <cdr:nvSpPr>
        <cdr:cNvPr id="2" name="TextBox 1">
          <a:extLst xmlns:a="http://schemas.openxmlformats.org/drawingml/2006/main">
            <a:ext uri="{FF2B5EF4-FFF2-40B4-BE49-F238E27FC236}">
              <a16:creationId xmlns:a16="http://schemas.microsoft.com/office/drawing/2014/main" id="{2ED74E1E-33F9-9C80-7EF8-CF6069F80DA7}"/>
            </a:ext>
          </a:extLst>
        </cdr:cNvPr>
        <cdr:cNvSpPr txBox="1"/>
      </cdr:nvSpPr>
      <cdr:spPr>
        <a:xfrm xmlns:a="http://schemas.openxmlformats.org/drawingml/2006/main">
          <a:off x="734785" y="961573"/>
          <a:ext cx="598715" cy="395108"/>
        </a:xfrm>
        <a:prstGeom xmlns:a="http://schemas.openxmlformats.org/drawingml/2006/main" prst="rect">
          <a:avLst/>
        </a:prstGeom>
        <a:noFill xmlns:a="http://schemas.openxmlformats.org/drawingml/2006/main"/>
      </cdr:spPr>
      <cdr:txBody>
        <a:bodyPr xmlns:a="http://schemas.openxmlformats.org/drawingml/2006/main" vertOverflow="clip" wrap="square" lIns="0" tIns="0" rIns="0" bIns="0" rtlCol="0">
          <a:spAutoFit/>
        </a:bodyPr>
        <a:lstStyle xmlns:a="http://schemas.openxmlformats.org/drawingml/2006/main"/>
        <a:p xmlns:a="http://schemas.openxmlformats.org/drawingml/2006/main">
          <a:pPr algn="ctr">
            <a:spcAft>
              <a:spcPts val="600"/>
            </a:spcAft>
          </a:pPr>
          <a:r>
            <a:rPr lang="ja-JP" altLang="en-US" sz="1100" kern="1200" dirty="0" err="1"/>
            <a:t>サンプル数</a:t>
          </a:r>
          <a:br>
            <a:rPr lang="en-US" altLang="ja-JP" sz="1100" kern="1200" dirty="0" err="1"/>
          </a:br>
          <a:r>
            <a:rPr lang="en-US" altLang="ja-JP" sz="1100" kern="1200" dirty="0" err="1"/>
            <a:t>15</a:t>
          </a:r>
          <a:endParaRPr lang="ja-JP" altLang="en-US" sz="1100" kern="1200" dirty="0" err="1"/>
        </a:p>
      </cdr:txBody>
    </cdr:sp>
  </cdr:relSizeAnchor>
</c:userShapes>
</file>

<file path=ppt/drawings/drawing2.xml><?xml version="1.0" encoding="utf-8"?>
<c:userShapes xmlns:c="http://schemas.openxmlformats.org/drawingml/2006/chart">
  <cdr:relSizeAnchor xmlns:cdr="http://schemas.openxmlformats.org/drawingml/2006/chartDrawing">
    <cdr:from>
      <cdr:x>0.149</cdr:x>
      <cdr:y>0.46019</cdr:y>
    </cdr:from>
    <cdr:to>
      <cdr:x>0.43599</cdr:x>
      <cdr:y>0.65108</cdr:y>
    </cdr:to>
    <cdr:sp macro="" textlink="">
      <cdr:nvSpPr>
        <cdr:cNvPr id="3" name="TextBox 1">
          <a:extLst xmlns:a="http://schemas.openxmlformats.org/drawingml/2006/main">
            <a:ext uri="{FF2B5EF4-FFF2-40B4-BE49-F238E27FC236}">
              <a16:creationId xmlns:a16="http://schemas.microsoft.com/office/drawing/2014/main" id="{2ED74E1E-33F9-9C80-7EF8-CF6069F80DA7}"/>
            </a:ext>
          </a:extLst>
        </cdr:cNvPr>
        <cdr:cNvSpPr txBox="1"/>
      </cdr:nvSpPr>
      <cdr:spPr>
        <a:xfrm xmlns:a="http://schemas.openxmlformats.org/drawingml/2006/main">
          <a:off x="475383" y="952509"/>
          <a:ext cx="915610" cy="395104"/>
        </a:xfrm>
        <a:prstGeom xmlns:a="http://schemas.openxmlformats.org/drawingml/2006/main" prst="rect">
          <a:avLst/>
        </a:prstGeom>
        <a:noFill xmlns:a="http://schemas.openxmlformats.org/drawingml/2006/main"/>
      </cdr:spPr>
      <cdr:txBody>
        <a:bodyPr xmlns:a="http://schemas.openxmlformats.org/drawingml/2006/main" vertOverflow="clip" wrap="square" lIns="0" tIns="0" rIns="0" bIns="0" rtlCol="0">
          <a:spAutoFit/>
        </a:bodyPr>
        <a:lstStyle xmlns:a="http://schemas.openxmlformats.org/drawingml/2006/main"/>
        <a:p xmlns:a="http://schemas.openxmlformats.org/drawingml/2006/main">
          <a:pPr algn="ctr">
            <a:spcAft>
              <a:spcPts val="600"/>
            </a:spcAft>
          </a:pPr>
          <a:r>
            <a:rPr lang="ja-JP" altLang="en-US" sz="1100" kern="1200" dirty="0" err="1"/>
            <a:t>サンプル数</a:t>
          </a:r>
          <a:br>
            <a:rPr lang="en-US" altLang="ja-JP" sz="1100" kern="1200" dirty="0" err="1"/>
          </a:br>
          <a:r>
            <a:rPr lang="en-US" altLang="ja-JP" sz="1100" kern="1200" dirty="0" err="1"/>
            <a:t>14</a:t>
          </a:r>
          <a:endParaRPr lang="ja-JP" altLang="en-US" sz="1100" kern="1200" dirty="0" err="1"/>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A0E0FF9-82F5-B600-E007-C3510CA85516}"/>
              </a:ext>
            </a:extLst>
          </p:cNvPr>
          <p:cNvSpPr>
            <a:spLocks noGrp="1"/>
          </p:cNvSpPr>
          <p:nvPr>
            <p:ph type="hdr" sz="quarter"/>
          </p:nvPr>
        </p:nvSpPr>
        <p:spPr>
          <a:xfrm>
            <a:off x="1" y="4"/>
            <a:ext cx="6002480" cy="454949"/>
          </a:xfrm>
          <a:prstGeom prst="rect">
            <a:avLst/>
          </a:prstGeom>
        </p:spPr>
        <p:txBody>
          <a:bodyPr vert="horz" lIns="82585" tIns="41293" rIns="82585" bIns="41293" rtlCol="0"/>
          <a:lstStyle>
            <a:lvl1pPr algn="l">
              <a:defRPr sz="1100"/>
            </a:lvl1pPr>
          </a:lstStyle>
          <a:p>
            <a:endParaRPr lang="en-US">
              <a:latin typeface="Arial" panose="020B0604020202020204" pitchFamily="34" charset="0"/>
            </a:endParaRPr>
          </a:p>
        </p:txBody>
      </p:sp>
      <p:sp>
        <p:nvSpPr>
          <p:cNvPr id="3" name="Date Placeholder 2">
            <a:extLst>
              <a:ext uri="{FF2B5EF4-FFF2-40B4-BE49-F238E27FC236}">
                <a16:creationId xmlns:a16="http://schemas.microsoft.com/office/drawing/2014/main" id="{099D588F-50FC-6F65-D968-3C38CCB41A37}"/>
              </a:ext>
            </a:extLst>
          </p:cNvPr>
          <p:cNvSpPr>
            <a:spLocks noGrp="1"/>
          </p:cNvSpPr>
          <p:nvPr>
            <p:ph type="dt" sz="quarter" idx="1"/>
          </p:nvPr>
        </p:nvSpPr>
        <p:spPr>
          <a:xfrm>
            <a:off x="7847221" y="4"/>
            <a:ext cx="6002480" cy="454949"/>
          </a:xfrm>
          <a:prstGeom prst="rect">
            <a:avLst/>
          </a:prstGeom>
        </p:spPr>
        <p:txBody>
          <a:bodyPr vert="horz" lIns="82585" tIns="41293" rIns="82585" bIns="41293" rtlCol="0"/>
          <a:lstStyle>
            <a:lvl1pPr algn="r">
              <a:defRPr sz="1100"/>
            </a:lvl1pPr>
          </a:lstStyle>
          <a:p>
            <a:fld id="{42ECDF09-4250-458D-AB5C-12537FE58383}" type="datetimeFigureOut">
              <a:rPr lang="en-US" smtClean="0">
                <a:latin typeface="Arial" panose="020B0604020202020204" pitchFamily="34" charset="0"/>
              </a:rPr>
              <a:t>2/18/2026</a:t>
            </a:fld>
            <a:endParaRPr lang="en-US">
              <a:latin typeface="Arial" panose="020B0604020202020204" pitchFamily="34" charset="0"/>
            </a:endParaRPr>
          </a:p>
        </p:txBody>
      </p:sp>
      <p:sp>
        <p:nvSpPr>
          <p:cNvPr id="4" name="Footer Placeholder 3">
            <a:extLst>
              <a:ext uri="{FF2B5EF4-FFF2-40B4-BE49-F238E27FC236}">
                <a16:creationId xmlns:a16="http://schemas.microsoft.com/office/drawing/2014/main" id="{98ED19E8-478E-60C1-0C17-8948B9A2957E}"/>
              </a:ext>
            </a:extLst>
          </p:cNvPr>
          <p:cNvSpPr>
            <a:spLocks noGrp="1"/>
          </p:cNvSpPr>
          <p:nvPr>
            <p:ph type="ftr" sz="quarter" idx="2"/>
          </p:nvPr>
        </p:nvSpPr>
        <p:spPr>
          <a:xfrm>
            <a:off x="1" y="8609680"/>
            <a:ext cx="6002480" cy="454949"/>
          </a:xfrm>
          <a:prstGeom prst="rect">
            <a:avLst/>
          </a:prstGeom>
        </p:spPr>
        <p:txBody>
          <a:bodyPr vert="horz" lIns="82585" tIns="41293" rIns="82585" bIns="41293" rtlCol="0" anchor="b"/>
          <a:lstStyle>
            <a:lvl1pPr algn="l">
              <a:defRPr sz="1100"/>
            </a:lvl1pPr>
          </a:lstStyle>
          <a:p>
            <a:endParaRPr lang="en-US">
              <a:latin typeface="Arial" panose="020B0604020202020204" pitchFamily="34" charset="0"/>
            </a:endParaRPr>
          </a:p>
        </p:txBody>
      </p:sp>
      <p:sp>
        <p:nvSpPr>
          <p:cNvPr id="5" name="Slide Number Placeholder 4">
            <a:extLst>
              <a:ext uri="{FF2B5EF4-FFF2-40B4-BE49-F238E27FC236}">
                <a16:creationId xmlns:a16="http://schemas.microsoft.com/office/drawing/2014/main" id="{1F40E6DE-0DCE-9EDD-1D53-500933C5C0C5}"/>
              </a:ext>
            </a:extLst>
          </p:cNvPr>
          <p:cNvSpPr>
            <a:spLocks noGrp="1"/>
          </p:cNvSpPr>
          <p:nvPr>
            <p:ph type="sldNum" sz="quarter" idx="3"/>
          </p:nvPr>
        </p:nvSpPr>
        <p:spPr>
          <a:xfrm>
            <a:off x="7847221" y="8609680"/>
            <a:ext cx="6002480" cy="454949"/>
          </a:xfrm>
          <a:prstGeom prst="rect">
            <a:avLst/>
          </a:prstGeom>
        </p:spPr>
        <p:txBody>
          <a:bodyPr vert="horz" lIns="82585" tIns="41293" rIns="82585" bIns="41293" rtlCol="0" anchor="b"/>
          <a:lstStyle>
            <a:lvl1pPr algn="r">
              <a:defRPr sz="1100"/>
            </a:lvl1pPr>
          </a:lstStyle>
          <a:p>
            <a:fld id="{75CEA470-833C-4DFC-8055-624F8DD4BC4D}" type="slidenum">
              <a:rPr lang="en-US" smtClean="0">
                <a:latin typeface="Arial" panose="020B0604020202020204" pitchFamily="34" charset="0"/>
              </a:rPr>
              <a:t>‹#›</a:t>
            </a:fld>
            <a:endParaRPr lang="en-US">
              <a:latin typeface="Arial" panose="020B0604020202020204" pitchFamily="34" charset="0"/>
            </a:endParaRPr>
          </a:p>
        </p:txBody>
      </p:sp>
    </p:spTree>
    <p:extLst>
      <p:ext uri="{BB962C8B-B14F-4D97-AF65-F5344CB8AC3E}">
        <p14:creationId xmlns:p14="http://schemas.microsoft.com/office/powerpoint/2010/main" val="645753862"/>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56" userDrawn="1">
          <p15:clr>
            <a:srgbClr val="F26B43"/>
          </p15:clr>
        </p15:guide>
        <p15:guide id="2" pos="4365"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4"/>
            <a:ext cx="6002480" cy="454949"/>
          </a:xfrm>
          <a:prstGeom prst="rect">
            <a:avLst/>
          </a:prstGeom>
        </p:spPr>
        <p:txBody>
          <a:bodyPr vert="horz" lIns="82585" tIns="41293" rIns="82585" bIns="41293" rtlCol="0"/>
          <a:lstStyle>
            <a:lvl1pPr algn="l">
              <a:defRPr sz="1100">
                <a:latin typeface="Arial" panose="020B0604020202020204" pitchFamily="34" charset="0"/>
              </a:defRPr>
            </a:lvl1pPr>
          </a:lstStyle>
          <a:p>
            <a:endParaRPr lang="en-US"/>
          </a:p>
        </p:txBody>
      </p:sp>
      <p:sp>
        <p:nvSpPr>
          <p:cNvPr id="3" name="Date Placeholder 2"/>
          <p:cNvSpPr>
            <a:spLocks noGrp="1"/>
          </p:cNvSpPr>
          <p:nvPr>
            <p:ph type="dt" idx="1"/>
          </p:nvPr>
        </p:nvSpPr>
        <p:spPr>
          <a:xfrm>
            <a:off x="7847221" y="4"/>
            <a:ext cx="6002480" cy="454949"/>
          </a:xfrm>
          <a:prstGeom prst="rect">
            <a:avLst/>
          </a:prstGeom>
        </p:spPr>
        <p:txBody>
          <a:bodyPr vert="horz" lIns="82585" tIns="41293" rIns="82585" bIns="41293" rtlCol="0"/>
          <a:lstStyle>
            <a:lvl1pPr algn="r">
              <a:defRPr sz="1100">
                <a:latin typeface="Arial" panose="020B0604020202020204" pitchFamily="34" charset="0"/>
              </a:defRPr>
            </a:lvl1pPr>
          </a:lstStyle>
          <a:p>
            <a:fld id="{F817875D-3397-436C-849F-72E7ECFE8576}" type="datetimeFigureOut">
              <a:rPr lang="en-US" smtClean="0"/>
              <a:pPr/>
              <a:t>2/18/2026</a:t>
            </a:fld>
            <a:endParaRPr lang="en-US"/>
          </a:p>
        </p:txBody>
      </p:sp>
      <p:sp>
        <p:nvSpPr>
          <p:cNvPr id="4" name="Slide Image Placeholder 3"/>
          <p:cNvSpPr>
            <a:spLocks noGrp="1" noRot="1" noChangeAspect="1"/>
          </p:cNvSpPr>
          <p:nvPr>
            <p:ph type="sldImg" idx="2"/>
          </p:nvPr>
        </p:nvSpPr>
        <p:spPr>
          <a:xfrm>
            <a:off x="4564063" y="1135063"/>
            <a:ext cx="4724400" cy="3057525"/>
          </a:xfrm>
          <a:prstGeom prst="rect">
            <a:avLst/>
          </a:prstGeom>
          <a:noFill/>
          <a:ln w="12700">
            <a:solidFill>
              <a:prstClr val="black"/>
            </a:solidFill>
          </a:ln>
        </p:spPr>
        <p:txBody>
          <a:bodyPr vert="horz" lIns="82585" tIns="41293" rIns="82585" bIns="41293" rtlCol="0" anchor="ctr"/>
          <a:lstStyle/>
          <a:p>
            <a:endParaRPr lang="en-US"/>
          </a:p>
        </p:txBody>
      </p:sp>
      <p:sp>
        <p:nvSpPr>
          <p:cNvPr id="5" name="Notes Placeholder 4"/>
          <p:cNvSpPr>
            <a:spLocks noGrp="1"/>
          </p:cNvSpPr>
          <p:nvPr>
            <p:ph type="body" sz="quarter" idx="3"/>
          </p:nvPr>
        </p:nvSpPr>
        <p:spPr>
          <a:xfrm>
            <a:off x="1384974" y="4362068"/>
            <a:ext cx="11082588" cy="3569481"/>
          </a:xfrm>
          <a:prstGeom prst="rect">
            <a:avLst/>
          </a:prstGeom>
        </p:spPr>
        <p:txBody>
          <a:bodyPr vert="horz" lIns="82585" tIns="41293" rIns="82585" bIns="4129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609680"/>
            <a:ext cx="6002480" cy="454949"/>
          </a:xfrm>
          <a:prstGeom prst="rect">
            <a:avLst/>
          </a:prstGeom>
        </p:spPr>
        <p:txBody>
          <a:bodyPr vert="horz" lIns="82585" tIns="41293" rIns="82585" bIns="41293" rtlCol="0" anchor="b"/>
          <a:lstStyle>
            <a:lvl1pPr algn="l">
              <a:defRPr sz="1100">
                <a:latin typeface="Arial" panose="020B0604020202020204" pitchFamily="34" charset="0"/>
              </a:defRPr>
            </a:lvl1pPr>
          </a:lstStyle>
          <a:p>
            <a:endParaRPr lang="en-US"/>
          </a:p>
        </p:txBody>
      </p:sp>
      <p:sp>
        <p:nvSpPr>
          <p:cNvPr id="7" name="Slide Number Placeholder 6"/>
          <p:cNvSpPr>
            <a:spLocks noGrp="1"/>
          </p:cNvSpPr>
          <p:nvPr>
            <p:ph type="sldNum" sz="quarter" idx="5"/>
          </p:nvPr>
        </p:nvSpPr>
        <p:spPr>
          <a:xfrm>
            <a:off x="7847221" y="8609680"/>
            <a:ext cx="6002480" cy="454949"/>
          </a:xfrm>
          <a:prstGeom prst="rect">
            <a:avLst/>
          </a:prstGeom>
        </p:spPr>
        <p:txBody>
          <a:bodyPr vert="horz" lIns="82585" tIns="41293" rIns="82585" bIns="41293" rtlCol="0" anchor="b"/>
          <a:lstStyle>
            <a:lvl1pPr algn="r">
              <a:defRPr sz="1100">
                <a:latin typeface="Arial" panose="020B0604020202020204" pitchFamily="34" charset="0"/>
              </a:defRPr>
            </a:lvl1pPr>
          </a:lstStyle>
          <a:p>
            <a:fld id="{E2AFCE8C-2C06-4B4E-BBAA-AA8407C04E9E}" type="slidenum">
              <a:rPr lang="en-US" smtClean="0"/>
              <a:pPr/>
              <a:t>‹#›</a:t>
            </a:fld>
            <a:endParaRPr lang="en-US"/>
          </a:p>
        </p:txBody>
      </p:sp>
    </p:spTree>
    <p:extLst>
      <p:ext uri="{BB962C8B-B14F-4D97-AF65-F5344CB8AC3E}">
        <p14:creationId xmlns:p14="http://schemas.microsoft.com/office/powerpoint/2010/main" val="34058685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anose="020B0604020202020204" pitchFamily="34" charset="0"/>
        <a:ea typeface="+mn-ea"/>
        <a:cs typeface="+mn-cs"/>
      </a:defRPr>
    </a:lvl1pPr>
    <a:lvl2pPr marL="457200" algn="l" defTabSz="914400" rtl="0" eaLnBrk="1" latinLnBrk="0" hangingPunct="1">
      <a:defRPr sz="1200" kern="1200">
        <a:solidFill>
          <a:schemeClr val="tx1"/>
        </a:solidFill>
        <a:latin typeface="Arial" panose="020B0604020202020204" pitchFamily="34" charset="0"/>
        <a:ea typeface="+mn-ea"/>
        <a:cs typeface="+mn-cs"/>
      </a:defRPr>
    </a:lvl2pPr>
    <a:lvl3pPr marL="914400" algn="l" defTabSz="914400" rtl="0" eaLnBrk="1" latinLnBrk="0" hangingPunct="1">
      <a:defRPr sz="1200" kern="1200">
        <a:solidFill>
          <a:schemeClr val="tx1"/>
        </a:solidFill>
        <a:latin typeface="Arial" panose="020B0604020202020204" pitchFamily="34" charset="0"/>
        <a:ea typeface="+mn-ea"/>
        <a:cs typeface="+mn-cs"/>
      </a:defRPr>
    </a:lvl3pPr>
    <a:lvl4pPr marL="1371600" algn="l" defTabSz="914400" rtl="0" eaLnBrk="1" latinLnBrk="0" hangingPunct="1">
      <a:defRPr sz="1200" kern="1200">
        <a:solidFill>
          <a:schemeClr val="tx1"/>
        </a:solidFill>
        <a:latin typeface="Arial" panose="020B0604020202020204" pitchFamily="34" charset="0"/>
        <a:ea typeface="+mn-ea"/>
        <a:cs typeface="+mn-cs"/>
      </a:defRPr>
    </a:lvl4pPr>
    <a:lvl5pPr marL="1828800" algn="l" defTabSz="914400" rtl="0" eaLnBrk="1" latinLnBrk="0" hangingPunct="1">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2AFCE8C-2C06-4B4E-BBAA-AA8407C04E9E}" type="slidenum">
              <a:rPr lang="en-US" smtClean="0"/>
              <a:t>1</a:t>
            </a:fld>
            <a:endParaRPr lang="en-US"/>
          </a:p>
        </p:txBody>
      </p:sp>
    </p:spTree>
    <p:extLst>
      <p:ext uri="{BB962C8B-B14F-4D97-AF65-F5344CB8AC3E}">
        <p14:creationId xmlns:p14="http://schemas.microsoft.com/office/powerpoint/2010/main" val="14094445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ja-JP" altLang="en-US"/>
          </a:p>
        </p:txBody>
      </p:sp>
      <p:sp>
        <p:nvSpPr>
          <p:cNvPr id="4" name="Slide Number Placeholder 3"/>
          <p:cNvSpPr>
            <a:spLocks noGrp="1"/>
          </p:cNvSpPr>
          <p:nvPr>
            <p:ph type="sldNum" sz="quarter" idx="5"/>
          </p:nvPr>
        </p:nvSpPr>
        <p:spPr/>
        <p:txBody>
          <a:bodyPr/>
          <a:lstStyle/>
          <a:p>
            <a:fld id="{E2AFCE8C-2C06-4B4E-BBAA-AA8407C04E9E}" type="slidenum">
              <a:rPr lang="en-US" smtClean="0"/>
              <a:t>2</a:t>
            </a:fld>
            <a:endParaRPr lang="en-US"/>
          </a:p>
        </p:txBody>
      </p:sp>
    </p:spTree>
    <p:extLst>
      <p:ext uri="{BB962C8B-B14F-4D97-AF65-F5344CB8AC3E}">
        <p14:creationId xmlns:p14="http://schemas.microsoft.com/office/powerpoint/2010/main" val="1570350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3_1 Column ">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0F0A742-1B3E-4D43-8F86-74EC99B28D12}"/>
              </a:ext>
            </a:extLst>
          </p:cNvPr>
          <p:cNvSpPr>
            <a:spLocks noGrp="1"/>
          </p:cNvSpPr>
          <p:nvPr>
            <p:ph type="title"/>
          </p:nvPr>
        </p:nvSpPr>
        <p:spPr>
          <a:xfrm>
            <a:off x="478524" y="552450"/>
            <a:ext cx="14609076" cy="369332"/>
          </a:xfrm>
          <a:prstGeom prst="rect">
            <a:avLst/>
          </a:prstGeom>
        </p:spPr>
        <p:txBody>
          <a:bodyPr wrap="square" lIns="0" tIns="0" rIns="0" bIns="0">
            <a:spAutoFit/>
          </a:bodyPr>
          <a:lstStyle>
            <a:lvl1pPr>
              <a:defRPr lang="en-US" sz="2400" b="0" i="0" dirty="0">
                <a:solidFill>
                  <a:schemeClr val="accent6"/>
                </a:solidFill>
                <a:latin typeface="+mj-lt"/>
              </a:defRPr>
            </a:lvl1pPr>
          </a:lstStyle>
          <a:p>
            <a:pPr lvl="0" defTabSz="1085554">
              <a:lnSpc>
                <a:spcPct val="100000"/>
              </a:lnSpc>
            </a:pPr>
            <a:r>
              <a:rPr lang="en-US"/>
              <a:t>Click to edit Master title style</a:t>
            </a:r>
          </a:p>
        </p:txBody>
      </p:sp>
      <p:sp>
        <p:nvSpPr>
          <p:cNvPr id="7" name="Text Placeholder 3">
            <a:extLst>
              <a:ext uri="{FF2B5EF4-FFF2-40B4-BE49-F238E27FC236}">
                <a16:creationId xmlns:a16="http://schemas.microsoft.com/office/drawing/2014/main" id="{070EBB29-441D-4DC6-BDE2-0D299954BC3F}"/>
              </a:ext>
            </a:extLst>
          </p:cNvPr>
          <p:cNvSpPr>
            <a:spLocks noGrp="1"/>
          </p:cNvSpPr>
          <p:nvPr>
            <p:ph type="body" sz="quarter" idx="10"/>
          </p:nvPr>
        </p:nvSpPr>
        <p:spPr>
          <a:xfrm>
            <a:off x="477843" y="921782"/>
            <a:ext cx="14609764" cy="246221"/>
          </a:xfrm>
          <a:prstGeom prst="rect">
            <a:avLst/>
          </a:prstGeom>
        </p:spPr>
        <p:txBody>
          <a:bodyPr wrap="square" lIns="0" tIns="0" rIns="0" bIns="0" anchor="t">
            <a:spAutoFit/>
          </a:bodyPr>
          <a:lstStyle>
            <a:lvl1pPr>
              <a:defRPr lang="en-US" sz="1600" i="0" cap="none" baseline="0" dirty="0">
                <a:solidFill>
                  <a:schemeClr val="accent1"/>
                </a:solidFill>
                <a:latin typeface="+mj-lt"/>
              </a:defRPr>
            </a:lvl1pPr>
          </a:lstStyle>
          <a:p>
            <a:pPr lvl="0" defTabSz="1085554">
              <a:lnSpc>
                <a:spcPct val="100000"/>
              </a:lnSpc>
            </a:pPr>
            <a:r>
              <a:rPr lang="en-US"/>
              <a:t>Click to edit Master text styles</a:t>
            </a:r>
          </a:p>
        </p:txBody>
      </p:sp>
      <p:sp>
        <p:nvSpPr>
          <p:cNvPr id="2" name="Text Placeholder 8">
            <a:extLst>
              <a:ext uri="{FF2B5EF4-FFF2-40B4-BE49-F238E27FC236}">
                <a16:creationId xmlns:a16="http://schemas.microsoft.com/office/drawing/2014/main" id="{7B992C47-315D-0136-63BC-1F8793035B85}"/>
              </a:ext>
            </a:extLst>
          </p:cNvPr>
          <p:cNvSpPr>
            <a:spLocks noGrp="1"/>
          </p:cNvSpPr>
          <p:nvPr>
            <p:ph type="body" sz="quarter" idx="14"/>
          </p:nvPr>
        </p:nvSpPr>
        <p:spPr>
          <a:xfrm>
            <a:off x="457200" y="1371600"/>
            <a:ext cx="14630400" cy="7765017"/>
          </a:xfrm>
          <a:prstGeom prst="rect">
            <a:avLst/>
          </a:prstGeom>
        </p:spPr>
        <p:txBody>
          <a:bodyPr lIns="0" rIns="0"/>
          <a:lstStyle>
            <a:lvl1pPr>
              <a:lnSpc>
                <a:spcPct val="100000"/>
              </a:lnSpc>
              <a:spcAft>
                <a:spcPts val="0"/>
              </a:spcAft>
              <a:defRPr sz="1350" cap="all" spc="0" baseline="0">
                <a:solidFill>
                  <a:schemeClr val="accent1"/>
                </a:solidFill>
              </a:defRPr>
            </a:lvl1pPr>
            <a:lvl2pPr>
              <a:lnSpc>
                <a:spcPct val="100000"/>
              </a:lnSpc>
              <a:spcAft>
                <a:spcPts val="0"/>
              </a:spcAft>
              <a:defRPr lang="en-US" sz="1350" b="0" kern="1200" spc="0" baseline="0" dirty="0">
                <a:solidFill>
                  <a:schemeClr val="tx1">
                    <a:lumMod val="75000"/>
                  </a:schemeClr>
                </a:solidFill>
                <a:latin typeface="Arial" panose="020B0604020202020204" pitchFamily="34" charset="0"/>
                <a:ea typeface="+mn-ea"/>
                <a:cs typeface="Arial" panose="020B0604020202020204" pitchFamily="34" charset="0"/>
              </a:defRPr>
            </a:lvl2pPr>
            <a:lvl3pPr marL="120650" indent="-120650">
              <a:lnSpc>
                <a:spcPct val="100000"/>
              </a:lnSpc>
              <a:spcAft>
                <a:spcPts val="0"/>
              </a:spcAft>
              <a:buClr>
                <a:schemeClr val="tx1"/>
              </a:buClr>
              <a:defRPr sz="1350" spc="0">
                <a:solidFill>
                  <a:schemeClr val="tx1">
                    <a:lumMod val="75000"/>
                  </a:schemeClr>
                </a:solidFill>
                <a:latin typeface="Arial" panose="020B0604020202020204" pitchFamily="34" charset="0"/>
                <a:cs typeface="Arial" panose="020B0604020202020204" pitchFamily="34" charset="0"/>
              </a:defRPr>
            </a:lvl3pPr>
            <a:lvl4pPr>
              <a:lnSpc>
                <a:spcPct val="100000"/>
              </a:lnSpc>
              <a:spcAft>
                <a:spcPts val="0"/>
              </a:spcAft>
              <a:defRPr/>
            </a:lvl4pPr>
            <a:lvl5pPr>
              <a:lnSpc>
                <a:spcPct val="100000"/>
              </a:lnSpc>
              <a:spcAft>
                <a:spcPts val="0"/>
              </a:spcAft>
              <a:defRPr/>
            </a:lvl5pPr>
          </a:lstStyle>
          <a:p>
            <a:pPr lvl="0"/>
            <a:r>
              <a:rPr lang="en-US"/>
              <a:t>Click to edit Master text styles</a:t>
            </a:r>
          </a:p>
          <a:p>
            <a:pPr marL="0" lvl="1" indent="0" algn="l" defTabSz="1112721" rtl="0" eaLnBrk="1" latinLnBrk="0" hangingPunct="1">
              <a:lnSpc>
                <a:spcPct val="100000"/>
              </a:lnSpc>
              <a:spcBef>
                <a:spcPts val="0"/>
              </a:spcBef>
              <a:spcAft>
                <a:spcPts val="300"/>
              </a:spcAft>
              <a:buFont typeface="Arial" panose="020B0604020202020204" pitchFamily="34" charset="0"/>
              <a:buNone/>
            </a:pPr>
            <a:r>
              <a:rPr lang="en-US"/>
              <a:t>Body Text</a:t>
            </a:r>
          </a:p>
          <a:p>
            <a:pPr lvl="2"/>
            <a:r>
              <a:rPr lang="en-US"/>
              <a:t>Bullet Text</a:t>
            </a:r>
          </a:p>
        </p:txBody>
      </p:sp>
    </p:spTree>
    <p:extLst>
      <p:ext uri="{BB962C8B-B14F-4D97-AF65-F5344CB8AC3E}">
        <p14:creationId xmlns:p14="http://schemas.microsoft.com/office/powerpoint/2010/main" val="14065543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Front Page">
    <p:spTree>
      <p:nvGrpSpPr>
        <p:cNvPr id="1" name=""/>
        <p:cNvGrpSpPr/>
        <p:nvPr/>
      </p:nvGrpSpPr>
      <p:grpSpPr>
        <a:xfrm>
          <a:off x="0" y="0"/>
          <a:ext cx="0" cy="0"/>
          <a:chOff x="0" y="0"/>
          <a:chExt cx="0" cy="0"/>
        </a:xfrm>
      </p:grpSpPr>
      <p:sp>
        <p:nvSpPr>
          <p:cNvPr id="126" name="Rectangle 125">
            <a:extLst>
              <a:ext uri="{FF2B5EF4-FFF2-40B4-BE49-F238E27FC236}">
                <a16:creationId xmlns:a16="http://schemas.microsoft.com/office/drawing/2014/main" id="{09EB623B-3689-C0BB-A95D-4F69A1558FB4}"/>
              </a:ext>
            </a:extLst>
          </p:cNvPr>
          <p:cNvSpPr/>
          <p:nvPr userDrawn="1"/>
        </p:nvSpPr>
        <p:spPr>
          <a:xfrm>
            <a:off x="12700" y="-306168"/>
            <a:ext cx="15544800" cy="10058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nchorCtr="1"/>
          <a:lstStyle/>
          <a:p>
            <a:pPr algn="ctr"/>
            <a:endParaRPr lang="en-US" sz="1200">
              <a:solidFill>
                <a:schemeClr val="bg1"/>
              </a:solidFill>
            </a:endParaRPr>
          </a:p>
        </p:txBody>
      </p:sp>
      <p:sp>
        <p:nvSpPr>
          <p:cNvPr id="113" name="Content Placeholder 111">
            <a:extLst>
              <a:ext uri="{FF2B5EF4-FFF2-40B4-BE49-F238E27FC236}">
                <a16:creationId xmlns:a16="http://schemas.microsoft.com/office/drawing/2014/main" id="{2F8F91C2-0B2F-6EA2-2ADC-5C25AA19B264}"/>
              </a:ext>
            </a:extLst>
          </p:cNvPr>
          <p:cNvSpPr>
            <a:spLocks noGrp="1"/>
          </p:cNvSpPr>
          <p:nvPr>
            <p:ph sz="quarter" idx="40"/>
          </p:nvPr>
        </p:nvSpPr>
        <p:spPr>
          <a:xfrm>
            <a:off x="10458450" y="4730967"/>
            <a:ext cx="4591050" cy="1746030"/>
          </a:xfrm>
          <a:prstGeom prst="rect">
            <a:avLst/>
          </a:prstGeom>
        </p:spPr>
        <p:txBody>
          <a:bodyPr/>
          <a:lstStyle>
            <a:lvl1pPr>
              <a:defRPr lang="en-US" sz="1100" b="0" kern="1200" cap="all" baseline="0" dirty="0" smtClean="0">
                <a:solidFill>
                  <a:schemeClr val="accent1"/>
                </a:solidFill>
                <a:latin typeface="Arial" panose="020B0604020202020204" pitchFamily="34" charset="0"/>
                <a:ea typeface="+mn-ea"/>
                <a:cs typeface="Arial" panose="020B0604020202020204" pitchFamily="34" charset="0"/>
              </a:defRPr>
            </a:lvl1pPr>
            <a:lvl2pPr>
              <a:defRPr lang="en-US" sz="1300" b="0" kern="1200" baseline="0" dirty="0" smtClean="0">
                <a:solidFill>
                  <a:schemeClr val="tx1">
                    <a:lumMod val="75000"/>
                  </a:schemeClr>
                </a:solidFill>
                <a:latin typeface="+mn-lt"/>
                <a:ea typeface="+mn-ea"/>
                <a:cs typeface="+mn-cs"/>
              </a:defRPr>
            </a:lvl2pPr>
            <a:lvl3pPr marL="340043" indent="-340043">
              <a:defRPr lang="en-US" sz="1300" b="0" kern="1200" spc="0" dirty="0">
                <a:solidFill>
                  <a:schemeClr val="tx1">
                    <a:lumMod val="75000"/>
                  </a:schemeClr>
                </a:solidFill>
                <a:latin typeface="+mn-lt"/>
                <a:ea typeface="+mn-ea"/>
                <a:cs typeface="+mn-cs"/>
              </a:defRPr>
            </a:lvl3pPr>
          </a:lstStyle>
          <a:p>
            <a:pPr marL="0" lvl="0" indent="0" algn="l" defTabSz="1112721" rtl="0" eaLnBrk="1" latinLnBrk="0" hangingPunct="1">
              <a:lnSpc>
                <a:spcPct val="100000"/>
              </a:lnSpc>
              <a:spcBef>
                <a:spcPts val="0"/>
              </a:spcBef>
              <a:spcAft>
                <a:spcPts val="0"/>
              </a:spcAft>
              <a:buFont typeface="Arial" panose="020B0604020202020204" pitchFamily="34" charset="0"/>
              <a:buNone/>
            </a:pPr>
            <a:endParaRPr lang="en-US"/>
          </a:p>
        </p:txBody>
      </p:sp>
      <p:sp>
        <p:nvSpPr>
          <p:cNvPr id="123" name="object 2">
            <a:extLst>
              <a:ext uri="{FF2B5EF4-FFF2-40B4-BE49-F238E27FC236}">
                <a16:creationId xmlns:a16="http://schemas.microsoft.com/office/drawing/2014/main" id="{2BA71AF6-0DD5-4A6A-318B-BA66DBD754D3}"/>
              </a:ext>
            </a:extLst>
          </p:cNvPr>
          <p:cNvSpPr/>
          <p:nvPr userDrawn="1"/>
        </p:nvSpPr>
        <p:spPr>
          <a:xfrm>
            <a:off x="-78059" y="9690735"/>
            <a:ext cx="15648259" cy="386674"/>
          </a:xfrm>
          <a:custGeom>
            <a:avLst/>
            <a:gdLst/>
            <a:ahLst/>
            <a:cxnLst/>
            <a:rect l="l" t="t" r="r" b="b"/>
            <a:pathLst>
              <a:path w="15544800" h="367665">
                <a:moveTo>
                  <a:pt x="15544800" y="0"/>
                </a:moveTo>
                <a:lnTo>
                  <a:pt x="0" y="0"/>
                </a:lnTo>
                <a:lnTo>
                  <a:pt x="0" y="367639"/>
                </a:lnTo>
                <a:lnTo>
                  <a:pt x="15544800" y="367639"/>
                </a:lnTo>
                <a:lnTo>
                  <a:pt x="15544800" y="0"/>
                </a:lnTo>
                <a:close/>
              </a:path>
            </a:pathLst>
          </a:custGeom>
          <a:solidFill>
            <a:schemeClr val="accent6"/>
          </a:solidFill>
        </p:spPr>
        <p:txBody>
          <a:bodyPr wrap="square" lIns="0" tIns="0" rIns="0" bIns="0" rtlCol="0"/>
          <a:lstStyle/>
          <a:p>
            <a:endParaRPr/>
          </a:p>
        </p:txBody>
      </p:sp>
      <p:sp>
        <p:nvSpPr>
          <p:cNvPr id="115" name="Picture Placeholder 114">
            <a:extLst>
              <a:ext uri="{FF2B5EF4-FFF2-40B4-BE49-F238E27FC236}">
                <a16:creationId xmlns:a16="http://schemas.microsoft.com/office/drawing/2014/main" id="{F748E8FF-C7B6-9159-23CD-E054C3193969}"/>
              </a:ext>
            </a:extLst>
          </p:cNvPr>
          <p:cNvSpPr>
            <a:spLocks noGrp="1"/>
          </p:cNvSpPr>
          <p:nvPr>
            <p:ph type="pic" sz="quarter" idx="41"/>
          </p:nvPr>
        </p:nvSpPr>
        <p:spPr>
          <a:xfrm>
            <a:off x="0" y="0"/>
            <a:ext cx="15544800" cy="1646588"/>
          </a:xfrm>
          <a:prstGeom prst="rect">
            <a:avLst/>
          </a:prstGeom>
        </p:spPr>
        <p:txBody>
          <a:bodyPr/>
          <a:lstStyle>
            <a:lvl1pPr>
              <a:defRPr>
                <a:solidFill>
                  <a:schemeClr val="accent6"/>
                </a:solidFill>
              </a:defRPr>
            </a:lvl1pPr>
          </a:lstStyle>
          <a:p>
            <a:endParaRPr lang="en-US"/>
          </a:p>
        </p:txBody>
      </p:sp>
      <p:sp>
        <p:nvSpPr>
          <p:cNvPr id="112" name="Content Placeholder 111">
            <a:extLst>
              <a:ext uri="{FF2B5EF4-FFF2-40B4-BE49-F238E27FC236}">
                <a16:creationId xmlns:a16="http://schemas.microsoft.com/office/drawing/2014/main" id="{F51D0C61-7414-117D-42F5-C842675EB5B6}"/>
              </a:ext>
            </a:extLst>
          </p:cNvPr>
          <p:cNvSpPr>
            <a:spLocks noGrp="1"/>
          </p:cNvSpPr>
          <p:nvPr>
            <p:ph sz="quarter" idx="39"/>
          </p:nvPr>
        </p:nvSpPr>
        <p:spPr>
          <a:xfrm>
            <a:off x="10430297" y="2117158"/>
            <a:ext cx="4591050" cy="2194560"/>
          </a:xfrm>
          <a:prstGeom prst="rect">
            <a:avLst/>
          </a:prstGeom>
        </p:spPr>
        <p:txBody>
          <a:bodyPr/>
          <a:lstStyle>
            <a:lvl1pPr>
              <a:defRPr lang="en-US" sz="1100" b="0" kern="1200" cap="all" baseline="0" dirty="0" smtClean="0">
                <a:solidFill>
                  <a:schemeClr val="accent1"/>
                </a:solidFill>
                <a:latin typeface="Arial" panose="020B0604020202020204" pitchFamily="34" charset="0"/>
                <a:ea typeface="+mn-ea"/>
                <a:cs typeface="Arial" panose="020B0604020202020204" pitchFamily="34" charset="0"/>
              </a:defRPr>
            </a:lvl1pPr>
            <a:lvl2pPr>
              <a:defRPr lang="en-US" sz="1300" b="0" kern="1200" baseline="0" dirty="0" smtClean="0">
                <a:solidFill>
                  <a:schemeClr val="tx1">
                    <a:lumMod val="75000"/>
                  </a:schemeClr>
                </a:solidFill>
                <a:latin typeface="+mn-lt"/>
                <a:ea typeface="+mn-ea"/>
                <a:cs typeface="+mn-cs"/>
              </a:defRPr>
            </a:lvl2pPr>
            <a:lvl3pPr marL="114300" indent="-114300">
              <a:buClr>
                <a:schemeClr val="tx1">
                  <a:lumMod val="75000"/>
                </a:schemeClr>
              </a:buClr>
              <a:defRPr lang="en-US" sz="1300" b="0" kern="1200" spc="0" dirty="0">
                <a:solidFill>
                  <a:schemeClr val="tx1">
                    <a:lumMod val="75000"/>
                  </a:schemeClr>
                </a:solidFill>
                <a:latin typeface="+mn-lt"/>
                <a:ea typeface="+mn-ea"/>
                <a:cs typeface="+mn-cs"/>
              </a:defRPr>
            </a:lvl3pPr>
          </a:lstStyle>
          <a:p>
            <a:pPr marL="0" lvl="0" indent="0" algn="l" defTabSz="1112721" rtl="0" eaLnBrk="1" latinLnBrk="0" hangingPunct="1">
              <a:lnSpc>
                <a:spcPct val="100000"/>
              </a:lnSpc>
              <a:spcBef>
                <a:spcPts val="0"/>
              </a:spcBef>
              <a:spcAft>
                <a:spcPts val="0"/>
              </a:spcAft>
              <a:buFont typeface="Arial" panose="020B0604020202020204" pitchFamily="34" charset="0"/>
              <a:buNone/>
            </a:pPr>
            <a:endParaRPr lang="en-US"/>
          </a:p>
        </p:txBody>
      </p:sp>
      <p:sp>
        <p:nvSpPr>
          <p:cNvPr id="80" name="object 4">
            <a:extLst>
              <a:ext uri="{FF2B5EF4-FFF2-40B4-BE49-F238E27FC236}">
                <a16:creationId xmlns:a16="http://schemas.microsoft.com/office/drawing/2014/main" id="{EAA1A4F9-7011-1B65-1B67-A2B277C081C2}"/>
              </a:ext>
            </a:extLst>
          </p:cNvPr>
          <p:cNvSpPr/>
          <p:nvPr userDrawn="1"/>
        </p:nvSpPr>
        <p:spPr>
          <a:xfrm>
            <a:off x="457200" y="2186683"/>
            <a:ext cx="3257550" cy="6704469"/>
          </a:xfrm>
          <a:custGeom>
            <a:avLst/>
            <a:gdLst/>
            <a:ahLst/>
            <a:cxnLst/>
            <a:rect l="l" t="t" r="r" b="b"/>
            <a:pathLst>
              <a:path w="3257550" h="6980555">
                <a:moveTo>
                  <a:pt x="3257550" y="0"/>
                </a:moveTo>
                <a:lnTo>
                  <a:pt x="0" y="0"/>
                </a:lnTo>
                <a:lnTo>
                  <a:pt x="0" y="6980529"/>
                </a:lnTo>
                <a:lnTo>
                  <a:pt x="3257550" y="6980529"/>
                </a:lnTo>
                <a:lnTo>
                  <a:pt x="3257550" y="0"/>
                </a:lnTo>
                <a:close/>
              </a:path>
            </a:pathLst>
          </a:custGeom>
          <a:solidFill>
            <a:srgbClr val="54575A">
              <a:alpha val="16998"/>
            </a:srgbClr>
          </a:solidFill>
        </p:spPr>
        <p:txBody>
          <a:bodyPr wrap="square" lIns="0" tIns="0" rIns="0" bIns="0" rtlCol="0"/>
          <a:lstStyle/>
          <a:p>
            <a:endParaRPr/>
          </a:p>
        </p:txBody>
      </p:sp>
      <p:sp>
        <p:nvSpPr>
          <p:cNvPr id="9" name="Text Placeholder 8">
            <a:extLst>
              <a:ext uri="{FF2B5EF4-FFF2-40B4-BE49-F238E27FC236}">
                <a16:creationId xmlns:a16="http://schemas.microsoft.com/office/drawing/2014/main" id="{59BB6257-F6F7-6FA3-A7E4-F76B46714F35}"/>
              </a:ext>
            </a:extLst>
          </p:cNvPr>
          <p:cNvSpPr>
            <a:spLocks noGrp="1"/>
          </p:cNvSpPr>
          <p:nvPr>
            <p:ph type="body" sz="quarter" idx="15" hasCustomPrompt="1"/>
          </p:nvPr>
        </p:nvSpPr>
        <p:spPr>
          <a:xfrm>
            <a:off x="10448925" y="1637662"/>
            <a:ext cx="4645025" cy="247650"/>
          </a:xfrm>
          <a:prstGeom prst="rect">
            <a:avLst/>
          </a:prstGeom>
        </p:spPr>
        <p:txBody>
          <a:bodyPr lIns="91440"/>
          <a:lstStyle>
            <a:lvl1pPr>
              <a:defRPr sz="1350" b="1">
                <a:solidFill>
                  <a:schemeClr val="accent6"/>
                </a:solidFill>
              </a:defRPr>
            </a:lvl1pPr>
          </a:lstStyle>
          <a:p>
            <a:pPr lvl="0"/>
            <a:r>
              <a:rPr lang="en-US"/>
              <a:t>CHART TITLE</a:t>
            </a:r>
          </a:p>
        </p:txBody>
      </p:sp>
      <p:sp>
        <p:nvSpPr>
          <p:cNvPr id="11" name="Text Placeholder 8">
            <a:extLst>
              <a:ext uri="{FF2B5EF4-FFF2-40B4-BE49-F238E27FC236}">
                <a16:creationId xmlns:a16="http://schemas.microsoft.com/office/drawing/2014/main" id="{0E632FDD-C99C-47E4-1D1F-36C91986A85D}"/>
              </a:ext>
            </a:extLst>
          </p:cNvPr>
          <p:cNvSpPr>
            <a:spLocks noGrp="1"/>
          </p:cNvSpPr>
          <p:nvPr>
            <p:ph type="body" sz="quarter" idx="16" hasCustomPrompt="1"/>
          </p:nvPr>
        </p:nvSpPr>
        <p:spPr>
          <a:xfrm>
            <a:off x="10417969" y="4343400"/>
            <a:ext cx="4645025" cy="247650"/>
          </a:xfrm>
          <a:prstGeom prst="rect">
            <a:avLst/>
          </a:prstGeom>
        </p:spPr>
        <p:txBody>
          <a:bodyPr lIns="91440"/>
          <a:lstStyle>
            <a:lvl1pPr>
              <a:defRPr sz="1350" b="1">
                <a:solidFill>
                  <a:schemeClr val="accent6"/>
                </a:solidFill>
              </a:defRPr>
            </a:lvl1pPr>
          </a:lstStyle>
          <a:p>
            <a:pPr lvl="0"/>
            <a:r>
              <a:rPr lang="en-US"/>
              <a:t>CHART TITLE</a:t>
            </a:r>
          </a:p>
        </p:txBody>
      </p:sp>
      <p:sp>
        <p:nvSpPr>
          <p:cNvPr id="14" name="object 21">
            <a:extLst>
              <a:ext uri="{FF2B5EF4-FFF2-40B4-BE49-F238E27FC236}">
                <a16:creationId xmlns:a16="http://schemas.microsoft.com/office/drawing/2014/main" id="{0911B16D-09E7-D4D5-F35E-1EE0A7856508}"/>
              </a:ext>
            </a:extLst>
          </p:cNvPr>
          <p:cNvSpPr/>
          <p:nvPr userDrawn="1"/>
        </p:nvSpPr>
        <p:spPr>
          <a:xfrm>
            <a:off x="10448925" y="2063352"/>
            <a:ext cx="4645025" cy="45719"/>
          </a:xfrm>
          <a:custGeom>
            <a:avLst/>
            <a:gdLst/>
            <a:ahLst/>
            <a:cxnLst/>
            <a:rect l="l" t="t" r="r" b="b"/>
            <a:pathLst>
              <a:path w="4577080">
                <a:moveTo>
                  <a:pt x="0" y="0"/>
                </a:moveTo>
                <a:lnTo>
                  <a:pt x="4576572" y="0"/>
                </a:lnTo>
              </a:path>
            </a:pathLst>
          </a:custGeom>
          <a:ln w="12700">
            <a:solidFill>
              <a:srgbClr val="1D1740"/>
            </a:solidFill>
          </a:ln>
        </p:spPr>
        <p:txBody>
          <a:bodyPr wrap="square" lIns="0" tIns="0" rIns="0" bIns="0" rtlCol="0"/>
          <a:lstStyle/>
          <a:p>
            <a:endParaRPr/>
          </a:p>
        </p:txBody>
      </p:sp>
      <p:sp>
        <p:nvSpPr>
          <p:cNvPr id="15" name="object 36">
            <a:extLst>
              <a:ext uri="{FF2B5EF4-FFF2-40B4-BE49-F238E27FC236}">
                <a16:creationId xmlns:a16="http://schemas.microsoft.com/office/drawing/2014/main" id="{59ECDEA6-95B5-243E-5953-445804ACE7D0}"/>
              </a:ext>
            </a:extLst>
          </p:cNvPr>
          <p:cNvSpPr/>
          <p:nvPr userDrawn="1"/>
        </p:nvSpPr>
        <p:spPr>
          <a:xfrm>
            <a:off x="10440000" y="4724400"/>
            <a:ext cx="4608000" cy="0"/>
          </a:xfrm>
          <a:custGeom>
            <a:avLst/>
            <a:gdLst/>
            <a:ahLst/>
            <a:cxnLst/>
            <a:rect l="l" t="t" r="r" b="b"/>
            <a:pathLst>
              <a:path w="4614544">
                <a:moveTo>
                  <a:pt x="0" y="0"/>
                </a:moveTo>
                <a:lnTo>
                  <a:pt x="4614291" y="0"/>
                </a:lnTo>
              </a:path>
            </a:pathLst>
          </a:custGeom>
          <a:ln w="12700">
            <a:solidFill>
              <a:srgbClr val="1D1740"/>
            </a:solidFill>
          </a:ln>
        </p:spPr>
        <p:txBody>
          <a:bodyPr wrap="square" lIns="0" tIns="0" rIns="0" bIns="0" rtlCol="0"/>
          <a:lstStyle/>
          <a:p>
            <a:endParaRPr/>
          </a:p>
        </p:txBody>
      </p:sp>
      <p:sp>
        <p:nvSpPr>
          <p:cNvPr id="85" name="Text Placeholder 8">
            <a:extLst>
              <a:ext uri="{FF2B5EF4-FFF2-40B4-BE49-F238E27FC236}">
                <a16:creationId xmlns:a16="http://schemas.microsoft.com/office/drawing/2014/main" id="{4530F5A9-FF5F-EE82-693F-E1F3546495B8}"/>
              </a:ext>
            </a:extLst>
          </p:cNvPr>
          <p:cNvSpPr>
            <a:spLocks noGrp="1"/>
          </p:cNvSpPr>
          <p:nvPr>
            <p:ph type="body" sz="quarter" idx="19" hasCustomPrompt="1"/>
          </p:nvPr>
        </p:nvSpPr>
        <p:spPr>
          <a:xfrm>
            <a:off x="606137" y="2335396"/>
            <a:ext cx="2937509" cy="247650"/>
          </a:xfrm>
          <a:prstGeom prst="rect">
            <a:avLst/>
          </a:prstGeom>
        </p:spPr>
        <p:txBody>
          <a:bodyPr lIns="82296"/>
          <a:lstStyle>
            <a:lvl1pPr>
              <a:defRPr lang="en-US" sz="1350" b="1" kern="1200" spc="60" baseline="0" dirty="0">
                <a:solidFill>
                  <a:schemeClr val="accent6"/>
                </a:solidFill>
                <a:latin typeface="+mj-lt"/>
                <a:ea typeface="+mn-ea"/>
                <a:cs typeface="+mn-cs"/>
              </a:defRPr>
            </a:lvl1pPr>
          </a:lstStyle>
          <a:p>
            <a:pPr marL="0" lvl="0" indent="0" algn="l" defTabSz="1112721" rtl="0" eaLnBrk="1" latinLnBrk="0" hangingPunct="1">
              <a:lnSpc>
                <a:spcPct val="110000"/>
              </a:lnSpc>
              <a:spcBef>
                <a:spcPts val="0"/>
              </a:spcBef>
              <a:spcAft>
                <a:spcPts val="765"/>
              </a:spcAft>
              <a:buFont typeface="Arial" panose="020B0604020202020204" pitchFamily="34" charset="0"/>
              <a:buNone/>
            </a:pPr>
            <a:r>
              <a:rPr lang="en-US"/>
              <a:t>MARKET FUNDAMENTALS</a:t>
            </a:r>
          </a:p>
        </p:txBody>
      </p:sp>
      <p:sp>
        <p:nvSpPr>
          <p:cNvPr id="86" name="object 21">
            <a:extLst>
              <a:ext uri="{FF2B5EF4-FFF2-40B4-BE49-F238E27FC236}">
                <a16:creationId xmlns:a16="http://schemas.microsoft.com/office/drawing/2014/main" id="{EDA54A8B-1E26-2CB6-B6DC-E41C901DFD11}"/>
              </a:ext>
            </a:extLst>
          </p:cNvPr>
          <p:cNvSpPr/>
          <p:nvPr userDrawn="1"/>
        </p:nvSpPr>
        <p:spPr>
          <a:xfrm>
            <a:off x="643379" y="2649049"/>
            <a:ext cx="2894541" cy="0"/>
          </a:xfrm>
          <a:custGeom>
            <a:avLst/>
            <a:gdLst/>
            <a:ahLst/>
            <a:cxnLst/>
            <a:rect l="l" t="t" r="r" b="b"/>
            <a:pathLst>
              <a:path w="4577080">
                <a:moveTo>
                  <a:pt x="0" y="0"/>
                </a:moveTo>
                <a:lnTo>
                  <a:pt x="4576572" y="0"/>
                </a:lnTo>
              </a:path>
            </a:pathLst>
          </a:custGeom>
          <a:ln w="12700">
            <a:solidFill>
              <a:srgbClr val="1D1740"/>
            </a:solidFill>
          </a:ln>
        </p:spPr>
        <p:txBody>
          <a:bodyPr wrap="square" lIns="0" tIns="0" rIns="0" bIns="0" rtlCol="0"/>
          <a:lstStyle/>
          <a:p>
            <a:endParaRPr/>
          </a:p>
        </p:txBody>
      </p:sp>
      <p:sp>
        <p:nvSpPr>
          <p:cNvPr id="87" name="Text Placeholder 8">
            <a:extLst>
              <a:ext uri="{FF2B5EF4-FFF2-40B4-BE49-F238E27FC236}">
                <a16:creationId xmlns:a16="http://schemas.microsoft.com/office/drawing/2014/main" id="{6902E266-6071-FBF6-2FE7-DC1C78DE821D}"/>
              </a:ext>
            </a:extLst>
          </p:cNvPr>
          <p:cNvSpPr>
            <a:spLocks noGrp="1"/>
          </p:cNvSpPr>
          <p:nvPr>
            <p:ph type="body" sz="quarter" idx="20" hasCustomPrompt="1"/>
          </p:nvPr>
        </p:nvSpPr>
        <p:spPr>
          <a:xfrm>
            <a:off x="606137" y="5488939"/>
            <a:ext cx="2937509" cy="247650"/>
          </a:xfrm>
          <a:prstGeom prst="rect">
            <a:avLst/>
          </a:prstGeom>
        </p:spPr>
        <p:txBody>
          <a:bodyPr lIns="82296"/>
          <a:lstStyle>
            <a:lvl1pPr>
              <a:defRPr sz="1350" b="1" spc="60" baseline="0">
                <a:solidFill>
                  <a:schemeClr val="accent6"/>
                </a:solidFill>
                <a:latin typeface="+mj-lt"/>
              </a:defRPr>
            </a:lvl1pPr>
          </a:lstStyle>
          <a:p>
            <a:pPr lvl="0"/>
            <a:r>
              <a:rPr lang="en-US"/>
              <a:t>ECONOMIC INDICATORS</a:t>
            </a:r>
          </a:p>
        </p:txBody>
      </p:sp>
      <p:sp>
        <p:nvSpPr>
          <p:cNvPr id="88" name="object 21">
            <a:extLst>
              <a:ext uri="{FF2B5EF4-FFF2-40B4-BE49-F238E27FC236}">
                <a16:creationId xmlns:a16="http://schemas.microsoft.com/office/drawing/2014/main" id="{DE802718-6DDB-1E25-37A0-00B75535E8D9}"/>
              </a:ext>
            </a:extLst>
          </p:cNvPr>
          <p:cNvSpPr/>
          <p:nvPr userDrawn="1"/>
        </p:nvSpPr>
        <p:spPr>
          <a:xfrm>
            <a:off x="643379" y="5802592"/>
            <a:ext cx="2894541" cy="0"/>
          </a:xfrm>
          <a:custGeom>
            <a:avLst/>
            <a:gdLst/>
            <a:ahLst/>
            <a:cxnLst/>
            <a:rect l="l" t="t" r="r" b="b"/>
            <a:pathLst>
              <a:path w="4577080">
                <a:moveTo>
                  <a:pt x="0" y="0"/>
                </a:moveTo>
                <a:lnTo>
                  <a:pt x="4576572" y="0"/>
                </a:lnTo>
              </a:path>
            </a:pathLst>
          </a:custGeom>
          <a:ln w="12700">
            <a:solidFill>
              <a:srgbClr val="1D1740"/>
            </a:solidFill>
          </a:ln>
        </p:spPr>
        <p:txBody>
          <a:bodyPr wrap="square" lIns="0" tIns="0" rIns="0" bIns="0" rtlCol="0"/>
          <a:lstStyle/>
          <a:p>
            <a:endParaRPr/>
          </a:p>
        </p:txBody>
      </p:sp>
      <p:sp>
        <p:nvSpPr>
          <p:cNvPr id="90" name="Text Placeholder 89">
            <a:extLst>
              <a:ext uri="{FF2B5EF4-FFF2-40B4-BE49-F238E27FC236}">
                <a16:creationId xmlns:a16="http://schemas.microsoft.com/office/drawing/2014/main" id="{9BEA7B43-97B1-2FC9-69E4-F249A25B0C07}"/>
              </a:ext>
            </a:extLst>
          </p:cNvPr>
          <p:cNvSpPr>
            <a:spLocks noGrp="1"/>
          </p:cNvSpPr>
          <p:nvPr>
            <p:ph type="body" sz="quarter" idx="21" hasCustomPrompt="1"/>
          </p:nvPr>
        </p:nvSpPr>
        <p:spPr>
          <a:xfrm>
            <a:off x="2333445" y="2711520"/>
            <a:ext cx="339725" cy="361950"/>
          </a:xfrm>
          <a:prstGeom prst="rect">
            <a:avLst/>
          </a:prstGeom>
        </p:spPr>
        <p:txBody>
          <a:bodyPr lIns="0" rIns="0"/>
          <a:lstStyle>
            <a:lvl1pPr algn="ctr">
              <a:lnSpc>
                <a:spcPts val="1150"/>
              </a:lnSpc>
              <a:spcAft>
                <a:spcPts val="0"/>
              </a:spcAft>
              <a:defRPr sz="1100">
                <a:solidFill>
                  <a:schemeClr val="accent6"/>
                </a:solidFill>
                <a:latin typeface="Arial" panose="020B0604020202020204" pitchFamily="34" charset="0"/>
                <a:cs typeface="Arial" panose="020B0604020202020204" pitchFamily="34" charset="0"/>
              </a:defRPr>
            </a:lvl1pPr>
          </a:lstStyle>
          <a:p>
            <a:pPr lvl="0"/>
            <a:r>
              <a:rPr lang="en-US"/>
              <a:t>YOY</a:t>
            </a:r>
            <a:br>
              <a:rPr lang="en-US"/>
            </a:br>
            <a:r>
              <a:rPr lang="en-US" err="1"/>
              <a:t>Chg</a:t>
            </a:r>
            <a:endParaRPr lang="en-US"/>
          </a:p>
        </p:txBody>
      </p:sp>
      <p:sp>
        <p:nvSpPr>
          <p:cNvPr id="93" name="Text Placeholder 89">
            <a:extLst>
              <a:ext uri="{FF2B5EF4-FFF2-40B4-BE49-F238E27FC236}">
                <a16:creationId xmlns:a16="http://schemas.microsoft.com/office/drawing/2014/main" id="{F17AB66B-BAF1-D0A7-042B-3831479E2E45}"/>
              </a:ext>
            </a:extLst>
          </p:cNvPr>
          <p:cNvSpPr>
            <a:spLocks noGrp="1"/>
          </p:cNvSpPr>
          <p:nvPr>
            <p:ph type="body" sz="quarter" idx="22" hasCustomPrompt="1"/>
          </p:nvPr>
        </p:nvSpPr>
        <p:spPr>
          <a:xfrm>
            <a:off x="2894113" y="2711520"/>
            <a:ext cx="685757" cy="361950"/>
          </a:xfrm>
          <a:prstGeom prst="rect">
            <a:avLst/>
          </a:prstGeom>
        </p:spPr>
        <p:txBody>
          <a:bodyPr lIns="0" rIns="0" anchor="ctr"/>
          <a:lstStyle>
            <a:lvl1pPr algn="ctr">
              <a:lnSpc>
                <a:spcPts val="1150"/>
              </a:lnSpc>
              <a:spcAft>
                <a:spcPts val="0"/>
              </a:spcAft>
              <a:defRPr sz="1100">
                <a:solidFill>
                  <a:schemeClr val="accent6"/>
                </a:solidFill>
                <a:latin typeface="Gotham Book" pitchFamily="2" charset="0"/>
                <a:cs typeface="Gotham Book" pitchFamily="2" charset="0"/>
              </a:defRPr>
            </a:lvl1pPr>
          </a:lstStyle>
          <a:p>
            <a:r>
              <a:rPr lang="en-US" altLang="ja-JP">
                <a:latin typeface="Arial"/>
                <a:cs typeface="Arial"/>
              </a:rPr>
              <a:t>Outlook</a:t>
            </a:r>
          </a:p>
        </p:txBody>
      </p:sp>
      <p:sp>
        <p:nvSpPr>
          <p:cNvPr id="94" name="Text Placeholder 89">
            <a:extLst>
              <a:ext uri="{FF2B5EF4-FFF2-40B4-BE49-F238E27FC236}">
                <a16:creationId xmlns:a16="http://schemas.microsoft.com/office/drawing/2014/main" id="{A687D365-C894-5C23-C352-382DF0A34402}"/>
              </a:ext>
            </a:extLst>
          </p:cNvPr>
          <p:cNvSpPr>
            <a:spLocks noGrp="1"/>
          </p:cNvSpPr>
          <p:nvPr>
            <p:ph type="body" sz="quarter" idx="23" hasCustomPrompt="1"/>
          </p:nvPr>
        </p:nvSpPr>
        <p:spPr>
          <a:xfrm>
            <a:off x="2333445" y="5864736"/>
            <a:ext cx="339725" cy="361950"/>
          </a:xfrm>
          <a:prstGeom prst="rect">
            <a:avLst/>
          </a:prstGeom>
        </p:spPr>
        <p:txBody>
          <a:bodyPr lIns="0" rIns="0"/>
          <a:lstStyle>
            <a:lvl1pPr algn="ctr">
              <a:lnSpc>
                <a:spcPts val="1150"/>
              </a:lnSpc>
              <a:spcAft>
                <a:spcPts val="0"/>
              </a:spcAft>
              <a:defRPr sz="1100">
                <a:solidFill>
                  <a:schemeClr val="accent6"/>
                </a:solidFill>
                <a:latin typeface="Arial" panose="020B0604020202020204" pitchFamily="34" charset="0"/>
                <a:cs typeface="Arial" panose="020B0604020202020204" pitchFamily="34" charset="0"/>
              </a:defRPr>
            </a:lvl1pPr>
          </a:lstStyle>
          <a:p>
            <a:pPr lvl="0"/>
            <a:r>
              <a:rPr lang="en-US"/>
              <a:t>YOY</a:t>
            </a:r>
            <a:br>
              <a:rPr lang="en-US"/>
            </a:br>
            <a:r>
              <a:rPr lang="en-US" err="1"/>
              <a:t>Chg</a:t>
            </a:r>
            <a:endParaRPr lang="en-US"/>
          </a:p>
        </p:txBody>
      </p:sp>
      <p:sp>
        <p:nvSpPr>
          <p:cNvPr id="95" name="Text Placeholder 89">
            <a:extLst>
              <a:ext uri="{FF2B5EF4-FFF2-40B4-BE49-F238E27FC236}">
                <a16:creationId xmlns:a16="http://schemas.microsoft.com/office/drawing/2014/main" id="{E82E1E83-4D60-09D3-77E1-5C5A7D078F11}"/>
              </a:ext>
            </a:extLst>
          </p:cNvPr>
          <p:cNvSpPr>
            <a:spLocks noGrp="1"/>
          </p:cNvSpPr>
          <p:nvPr>
            <p:ph type="body" sz="quarter" idx="24" hasCustomPrompt="1"/>
          </p:nvPr>
        </p:nvSpPr>
        <p:spPr>
          <a:xfrm>
            <a:off x="2894113" y="5864736"/>
            <a:ext cx="685757" cy="361950"/>
          </a:xfrm>
          <a:prstGeom prst="rect">
            <a:avLst/>
          </a:prstGeom>
        </p:spPr>
        <p:txBody>
          <a:bodyPr lIns="0" rIns="0" anchor="ctr"/>
          <a:lstStyle>
            <a:lvl1pPr algn="ctr">
              <a:lnSpc>
                <a:spcPts val="1150"/>
              </a:lnSpc>
              <a:spcAft>
                <a:spcPts val="0"/>
              </a:spcAft>
              <a:defRPr sz="1100" b="0">
                <a:solidFill>
                  <a:schemeClr val="accent6"/>
                </a:solidFill>
                <a:latin typeface="Gotham Book" pitchFamily="2" charset="0"/>
                <a:cs typeface="Gotham Book" pitchFamily="2" charset="0"/>
              </a:defRPr>
            </a:lvl1pPr>
          </a:lstStyle>
          <a:p>
            <a:r>
              <a:rPr lang="en-US" altLang="ja-JP">
                <a:latin typeface="Arial"/>
                <a:cs typeface="Arial"/>
              </a:rPr>
              <a:t>Outlook</a:t>
            </a:r>
          </a:p>
        </p:txBody>
      </p:sp>
      <p:sp>
        <p:nvSpPr>
          <p:cNvPr id="97" name="Text Placeholder 96">
            <a:extLst>
              <a:ext uri="{FF2B5EF4-FFF2-40B4-BE49-F238E27FC236}">
                <a16:creationId xmlns:a16="http://schemas.microsoft.com/office/drawing/2014/main" id="{D69126EF-2ED7-AA2F-04A5-A7618C4A234F}"/>
              </a:ext>
            </a:extLst>
          </p:cNvPr>
          <p:cNvSpPr>
            <a:spLocks noGrp="1"/>
          </p:cNvSpPr>
          <p:nvPr>
            <p:ph type="body" sz="quarter" idx="25" hasCustomPrompt="1"/>
          </p:nvPr>
        </p:nvSpPr>
        <p:spPr>
          <a:xfrm>
            <a:off x="679450" y="3076575"/>
            <a:ext cx="1645919" cy="355600"/>
          </a:xfrm>
          <a:prstGeom prst="rect">
            <a:avLst/>
          </a:prstGeom>
        </p:spPr>
        <p:txBody>
          <a:bodyPr lIns="0" tIns="0" rIns="0" bIns="0"/>
          <a:lstStyle>
            <a:lvl1pPr>
              <a:defRPr sz="2500" b="1">
                <a:solidFill>
                  <a:schemeClr val="accent6"/>
                </a:solidFill>
              </a:defRPr>
            </a:lvl1pPr>
          </a:lstStyle>
          <a:p>
            <a:pPr lvl="0"/>
            <a:r>
              <a:rPr lang="en-US"/>
              <a:t>XX,XXX</a:t>
            </a:r>
          </a:p>
        </p:txBody>
      </p:sp>
      <p:sp>
        <p:nvSpPr>
          <p:cNvPr id="98" name="Text Placeholder 89">
            <a:extLst>
              <a:ext uri="{FF2B5EF4-FFF2-40B4-BE49-F238E27FC236}">
                <a16:creationId xmlns:a16="http://schemas.microsoft.com/office/drawing/2014/main" id="{4C2A9BA2-FF43-53F5-99AB-6771A9B00B3E}"/>
              </a:ext>
            </a:extLst>
          </p:cNvPr>
          <p:cNvSpPr>
            <a:spLocks noGrp="1"/>
          </p:cNvSpPr>
          <p:nvPr>
            <p:ph type="body" sz="quarter" idx="26" hasCustomPrompt="1"/>
          </p:nvPr>
        </p:nvSpPr>
        <p:spPr>
          <a:xfrm>
            <a:off x="679802" y="3447941"/>
            <a:ext cx="1645515" cy="205137"/>
          </a:xfrm>
          <a:prstGeom prst="rect">
            <a:avLst/>
          </a:prstGeom>
        </p:spPr>
        <p:txBody>
          <a:bodyPr lIns="0" tIns="0" rIns="0" bIns="0"/>
          <a:lstStyle>
            <a:lvl1pPr algn="l">
              <a:lnSpc>
                <a:spcPct val="100000"/>
              </a:lnSpc>
              <a:spcAft>
                <a:spcPts val="0"/>
              </a:spcAft>
              <a:defRPr sz="1200">
                <a:solidFill>
                  <a:schemeClr val="accent6"/>
                </a:solidFill>
                <a:latin typeface="Arial" panose="020B0604020202020204" pitchFamily="34" charset="0"/>
                <a:cs typeface="Arial" panose="020B0604020202020204" pitchFamily="34" charset="0"/>
              </a:defRPr>
            </a:lvl1pPr>
          </a:lstStyle>
          <a:p>
            <a:pPr lvl="0"/>
            <a:r>
              <a:rPr lang="en-US"/>
              <a:t>Median HH Income</a:t>
            </a:r>
          </a:p>
        </p:txBody>
      </p:sp>
      <p:sp>
        <p:nvSpPr>
          <p:cNvPr id="99" name="Text Placeholder 96">
            <a:extLst>
              <a:ext uri="{FF2B5EF4-FFF2-40B4-BE49-F238E27FC236}">
                <a16:creationId xmlns:a16="http://schemas.microsoft.com/office/drawing/2014/main" id="{04E97D13-1ED7-9196-C03F-98B8B9F2A2F8}"/>
              </a:ext>
            </a:extLst>
          </p:cNvPr>
          <p:cNvSpPr>
            <a:spLocks noGrp="1"/>
          </p:cNvSpPr>
          <p:nvPr>
            <p:ph type="body" sz="quarter" idx="27" hasCustomPrompt="1"/>
          </p:nvPr>
        </p:nvSpPr>
        <p:spPr>
          <a:xfrm>
            <a:off x="679450" y="3795229"/>
            <a:ext cx="1645919" cy="355600"/>
          </a:xfrm>
          <a:prstGeom prst="rect">
            <a:avLst/>
          </a:prstGeom>
        </p:spPr>
        <p:txBody>
          <a:bodyPr lIns="0" tIns="0" rIns="0" bIns="0"/>
          <a:lstStyle>
            <a:lvl1pPr>
              <a:defRPr sz="2500" b="1">
                <a:solidFill>
                  <a:schemeClr val="accent6"/>
                </a:solidFill>
              </a:defRPr>
            </a:lvl1pPr>
          </a:lstStyle>
          <a:p>
            <a:pPr lvl="0"/>
            <a:r>
              <a:rPr lang="en-US"/>
              <a:t>X.X%</a:t>
            </a:r>
          </a:p>
        </p:txBody>
      </p:sp>
      <p:sp>
        <p:nvSpPr>
          <p:cNvPr id="100" name="Text Placeholder 89">
            <a:extLst>
              <a:ext uri="{FF2B5EF4-FFF2-40B4-BE49-F238E27FC236}">
                <a16:creationId xmlns:a16="http://schemas.microsoft.com/office/drawing/2014/main" id="{D3ED644B-6B87-2F66-43B0-5016C8BD4533}"/>
              </a:ext>
            </a:extLst>
          </p:cNvPr>
          <p:cNvSpPr>
            <a:spLocks noGrp="1"/>
          </p:cNvSpPr>
          <p:nvPr>
            <p:ph type="body" sz="quarter" idx="28" hasCustomPrompt="1"/>
          </p:nvPr>
        </p:nvSpPr>
        <p:spPr>
          <a:xfrm>
            <a:off x="679802" y="4166595"/>
            <a:ext cx="1653643" cy="205137"/>
          </a:xfrm>
          <a:prstGeom prst="rect">
            <a:avLst/>
          </a:prstGeom>
        </p:spPr>
        <p:txBody>
          <a:bodyPr lIns="0" tIns="0" rIns="0" bIns="0"/>
          <a:lstStyle>
            <a:lvl1pPr algn="l">
              <a:lnSpc>
                <a:spcPct val="100000"/>
              </a:lnSpc>
              <a:spcAft>
                <a:spcPts val="0"/>
              </a:spcAft>
              <a:defRPr sz="1200">
                <a:solidFill>
                  <a:schemeClr val="accent6"/>
                </a:solidFill>
                <a:latin typeface="Arial" panose="020B0604020202020204" pitchFamily="34" charset="0"/>
                <a:cs typeface="Arial" panose="020B0604020202020204" pitchFamily="34" charset="0"/>
              </a:defRPr>
            </a:lvl1pPr>
          </a:lstStyle>
          <a:p>
            <a:pPr lvl="0"/>
            <a:r>
              <a:rPr lang="en-US"/>
              <a:t>Population Growth</a:t>
            </a:r>
          </a:p>
        </p:txBody>
      </p:sp>
      <p:sp>
        <p:nvSpPr>
          <p:cNvPr id="101" name="Text Placeholder 96">
            <a:extLst>
              <a:ext uri="{FF2B5EF4-FFF2-40B4-BE49-F238E27FC236}">
                <a16:creationId xmlns:a16="http://schemas.microsoft.com/office/drawing/2014/main" id="{66AB9177-4A98-7F55-E211-1EA7534C932B}"/>
              </a:ext>
            </a:extLst>
          </p:cNvPr>
          <p:cNvSpPr>
            <a:spLocks noGrp="1"/>
          </p:cNvSpPr>
          <p:nvPr>
            <p:ph type="body" sz="quarter" idx="29" hasCustomPrompt="1"/>
          </p:nvPr>
        </p:nvSpPr>
        <p:spPr>
          <a:xfrm>
            <a:off x="679450" y="4476009"/>
            <a:ext cx="1645919" cy="355600"/>
          </a:xfrm>
          <a:prstGeom prst="rect">
            <a:avLst/>
          </a:prstGeom>
        </p:spPr>
        <p:txBody>
          <a:bodyPr lIns="0" tIns="0" rIns="0" bIns="0"/>
          <a:lstStyle>
            <a:lvl1pPr>
              <a:defRPr sz="2500" b="1">
                <a:solidFill>
                  <a:schemeClr val="accent6"/>
                </a:solidFill>
              </a:defRPr>
            </a:lvl1pPr>
          </a:lstStyle>
          <a:p>
            <a:pPr lvl="0"/>
            <a:r>
              <a:rPr lang="en-US"/>
              <a:t>X.X%</a:t>
            </a:r>
          </a:p>
        </p:txBody>
      </p:sp>
      <p:sp>
        <p:nvSpPr>
          <p:cNvPr id="102" name="Text Placeholder 89">
            <a:extLst>
              <a:ext uri="{FF2B5EF4-FFF2-40B4-BE49-F238E27FC236}">
                <a16:creationId xmlns:a16="http://schemas.microsoft.com/office/drawing/2014/main" id="{6C4744C9-31B5-FFF3-B4F5-8F60B430D442}"/>
              </a:ext>
            </a:extLst>
          </p:cNvPr>
          <p:cNvSpPr>
            <a:spLocks noGrp="1"/>
          </p:cNvSpPr>
          <p:nvPr>
            <p:ph type="body" sz="quarter" idx="30" hasCustomPrompt="1"/>
          </p:nvPr>
        </p:nvSpPr>
        <p:spPr>
          <a:xfrm>
            <a:off x="679802" y="4847375"/>
            <a:ext cx="1645517" cy="205137"/>
          </a:xfrm>
          <a:prstGeom prst="rect">
            <a:avLst/>
          </a:prstGeom>
        </p:spPr>
        <p:txBody>
          <a:bodyPr lIns="0" tIns="0" rIns="0" bIns="0"/>
          <a:lstStyle>
            <a:lvl1pPr algn="l">
              <a:lnSpc>
                <a:spcPct val="100000"/>
              </a:lnSpc>
              <a:spcAft>
                <a:spcPts val="0"/>
              </a:spcAft>
              <a:defRPr sz="1200">
                <a:solidFill>
                  <a:schemeClr val="accent6"/>
                </a:solidFill>
                <a:latin typeface="Arial" panose="020B0604020202020204" pitchFamily="34" charset="0"/>
                <a:cs typeface="Arial" panose="020B0604020202020204" pitchFamily="34" charset="0"/>
              </a:defRPr>
            </a:lvl1pPr>
          </a:lstStyle>
          <a:p>
            <a:pPr lvl="0"/>
            <a:r>
              <a:rPr lang="en-US"/>
              <a:t>Unemployment Rate</a:t>
            </a:r>
          </a:p>
        </p:txBody>
      </p:sp>
      <p:sp>
        <p:nvSpPr>
          <p:cNvPr id="103" name="Text Placeholder 89">
            <a:extLst>
              <a:ext uri="{FF2B5EF4-FFF2-40B4-BE49-F238E27FC236}">
                <a16:creationId xmlns:a16="http://schemas.microsoft.com/office/drawing/2014/main" id="{E8B17843-C58A-1BBD-951B-B4400A6F65F2}"/>
              </a:ext>
            </a:extLst>
          </p:cNvPr>
          <p:cNvSpPr>
            <a:spLocks noGrp="1"/>
          </p:cNvSpPr>
          <p:nvPr>
            <p:ph type="body" sz="quarter" idx="31" hasCustomPrompt="1"/>
          </p:nvPr>
        </p:nvSpPr>
        <p:spPr>
          <a:xfrm>
            <a:off x="679802" y="5107684"/>
            <a:ext cx="1834798" cy="205137"/>
          </a:xfrm>
          <a:prstGeom prst="rect">
            <a:avLst/>
          </a:prstGeom>
        </p:spPr>
        <p:txBody>
          <a:bodyPr lIns="0" tIns="0" rIns="0" bIns="0"/>
          <a:lstStyle>
            <a:lvl1pPr algn="l">
              <a:lnSpc>
                <a:spcPct val="100000"/>
              </a:lnSpc>
              <a:spcAft>
                <a:spcPts val="0"/>
              </a:spcAft>
              <a:defRPr lang="en-US" sz="950" b="0" i="1" kern="1200" spc="-10" dirty="0" smtClean="0">
                <a:solidFill>
                  <a:schemeClr val="tx1">
                    <a:lumMod val="75000"/>
                  </a:schemeClr>
                </a:solidFill>
                <a:latin typeface="Arial" panose="020B0604020202020204" pitchFamily="34" charset="0"/>
                <a:ea typeface="+mn-ea"/>
                <a:cs typeface="Arial" panose="020B0604020202020204" pitchFamily="34" charset="0"/>
              </a:defRPr>
            </a:lvl1pPr>
          </a:lstStyle>
          <a:p>
            <a:pPr lvl="0"/>
            <a:r>
              <a:rPr lang="en-US"/>
              <a:t>Source:</a:t>
            </a:r>
          </a:p>
        </p:txBody>
      </p:sp>
      <p:sp>
        <p:nvSpPr>
          <p:cNvPr id="104" name="Text Placeholder 96">
            <a:extLst>
              <a:ext uri="{FF2B5EF4-FFF2-40B4-BE49-F238E27FC236}">
                <a16:creationId xmlns:a16="http://schemas.microsoft.com/office/drawing/2014/main" id="{52103788-AC8C-0246-AF8D-BBB855EE16BD}"/>
              </a:ext>
            </a:extLst>
          </p:cNvPr>
          <p:cNvSpPr>
            <a:spLocks noGrp="1"/>
          </p:cNvSpPr>
          <p:nvPr>
            <p:ph type="body" sz="quarter" idx="32" hasCustomPrompt="1"/>
          </p:nvPr>
        </p:nvSpPr>
        <p:spPr>
          <a:xfrm>
            <a:off x="679449" y="6344147"/>
            <a:ext cx="1645920" cy="355600"/>
          </a:xfrm>
          <a:prstGeom prst="rect">
            <a:avLst/>
          </a:prstGeom>
        </p:spPr>
        <p:txBody>
          <a:bodyPr lIns="0" tIns="0" rIns="0" bIns="0"/>
          <a:lstStyle>
            <a:lvl1pPr>
              <a:defRPr sz="2500" b="1">
                <a:solidFill>
                  <a:schemeClr val="accent1"/>
                </a:solidFill>
              </a:defRPr>
            </a:lvl1pPr>
          </a:lstStyle>
          <a:p>
            <a:pPr lvl="0"/>
            <a:r>
              <a:rPr lang="en-US"/>
              <a:t>X.X%</a:t>
            </a:r>
          </a:p>
        </p:txBody>
      </p:sp>
      <p:sp>
        <p:nvSpPr>
          <p:cNvPr id="105" name="Text Placeholder 89">
            <a:extLst>
              <a:ext uri="{FF2B5EF4-FFF2-40B4-BE49-F238E27FC236}">
                <a16:creationId xmlns:a16="http://schemas.microsoft.com/office/drawing/2014/main" id="{EA0CAA22-3CDB-45CA-406B-B1AC259A51A6}"/>
              </a:ext>
            </a:extLst>
          </p:cNvPr>
          <p:cNvSpPr>
            <a:spLocks noGrp="1"/>
          </p:cNvSpPr>
          <p:nvPr>
            <p:ph type="body" sz="quarter" idx="33" hasCustomPrompt="1"/>
          </p:nvPr>
        </p:nvSpPr>
        <p:spPr>
          <a:xfrm>
            <a:off x="679801" y="6715514"/>
            <a:ext cx="1645920" cy="393762"/>
          </a:xfrm>
          <a:prstGeom prst="rect">
            <a:avLst/>
          </a:prstGeom>
        </p:spPr>
        <p:txBody>
          <a:bodyPr lIns="0" tIns="0" rIns="0" bIns="0"/>
          <a:lstStyle>
            <a:lvl1pPr algn="l">
              <a:lnSpc>
                <a:spcPct val="100000"/>
              </a:lnSpc>
              <a:spcAft>
                <a:spcPts val="0"/>
              </a:spcAft>
              <a:defRPr sz="1200">
                <a:solidFill>
                  <a:schemeClr val="accent6"/>
                </a:solidFill>
                <a:latin typeface="Arial" panose="020B0604020202020204" pitchFamily="34" charset="0"/>
                <a:cs typeface="Arial" panose="020B0604020202020204" pitchFamily="34" charset="0"/>
              </a:defRPr>
            </a:lvl1pPr>
          </a:lstStyle>
          <a:p>
            <a:pPr lvl="0"/>
            <a:r>
              <a:rPr lang="en-US"/>
              <a:t>GDP Growth</a:t>
            </a:r>
          </a:p>
        </p:txBody>
      </p:sp>
      <p:sp>
        <p:nvSpPr>
          <p:cNvPr id="106" name="Text Placeholder 96">
            <a:extLst>
              <a:ext uri="{FF2B5EF4-FFF2-40B4-BE49-F238E27FC236}">
                <a16:creationId xmlns:a16="http://schemas.microsoft.com/office/drawing/2014/main" id="{C29C4665-CC5B-3E40-BC3C-D38936AFB711}"/>
              </a:ext>
            </a:extLst>
          </p:cNvPr>
          <p:cNvSpPr>
            <a:spLocks noGrp="1"/>
          </p:cNvSpPr>
          <p:nvPr>
            <p:ph type="body" sz="quarter" idx="34" hasCustomPrompt="1"/>
          </p:nvPr>
        </p:nvSpPr>
        <p:spPr>
          <a:xfrm>
            <a:off x="679449" y="7211621"/>
            <a:ext cx="1645920" cy="355600"/>
          </a:xfrm>
          <a:prstGeom prst="rect">
            <a:avLst/>
          </a:prstGeom>
        </p:spPr>
        <p:txBody>
          <a:bodyPr lIns="0" tIns="0" rIns="0" bIns="0"/>
          <a:lstStyle>
            <a:lvl1pPr>
              <a:defRPr sz="2500" b="1">
                <a:solidFill>
                  <a:schemeClr val="accent1"/>
                </a:solidFill>
              </a:defRPr>
            </a:lvl1pPr>
          </a:lstStyle>
          <a:p>
            <a:pPr lvl="0"/>
            <a:r>
              <a:rPr lang="en-US"/>
              <a:t>X.X%</a:t>
            </a:r>
          </a:p>
        </p:txBody>
      </p:sp>
      <p:sp>
        <p:nvSpPr>
          <p:cNvPr id="107" name="Text Placeholder 89">
            <a:extLst>
              <a:ext uri="{FF2B5EF4-FFF2-40B4-BE49-F238E27FC236}">
                <a16:creationId xmlns:a16="http://schemas.microsoft.com/office/drawing/2014/main" id="{85C60F30-7536-C050-F27F-C27B171E2F73}"/>
              </a:ext>
            </a:extLst>
          </p:cNvPr>
          <p:cNvSpPr>
            <a:spLocks noGrp="1"/>
          </p:cNvSpPr>
          <p:nvPr>
            <p:ph type="body" sz="quarter" idx="35" hasCustomPrompt="1"/>
          </p:nvPr>
        </p:nvSpPr>
        <p:spPr>
          <a:xfrm>
            <a:off x="679803" y="7582987"/>
            <a:ext cx="1645920" cy="386116"/>
          </a:xfrm>
          <a:prstGeom prst="rect">
            <a:avLst/>
          </a:prstGeom>
        </p:spPr>
        <p:txBody>
          <a:bodyPr lIns="0" tIns="0" rIns="0" bIns="0"/>
          <a:lstStyle>
            <a:lvl1pPr algn="l">
              <a:lnSpc>
                <a:spcPct val="100000"/>
              </a:lnSpc>
              <a:spcAft>
                <a:spcPts val="0"/>
              </a:spcAft>
              <a:defRPr sz="1200">
                <a:solidFill>
                  <a:schemeClr val="accent6"/>
                </a:solidFill>
                <a:latin typeface="Arial" panose="020B0604020202020204" pitchFamily="34" charset="0"/>
                <a:cs typeface="Arial" panose="020B0604020202020204" pitchFamily="34" charset="0"/>
              </a:defRPr>
            </a:lvl1pPr>
          </a:lstStyle>
          <a:p>
            <a:pPr lvl="0"/>
            <a:r>
              <a:rPr lang="en-US"/>
              <a:t>Consumer Spending Growth</a:t>
            </a:r>
          </a:p>
        </p:txBody>
      </p:sp>
      <p:sp>
        <p:nvSpPr>
          <p:cNvPr id="108" name="Text Placeholder 96">
            <a:extLst>
              <a:ext uri="{FF2B5EF4-FFF2-40B4-BE49-F238E27FC236}">
                <a16:creationId xmlns:a16="http://schemas.microsoft.com/office/drawing/2014/main" id="{68E30524-5695-4A42-B9A5-866956A5BEFE}"/>
              </a:ext>
            </a:extLst>
          </p:cNvPr>
          <p:cNvSpPr>
            <a:spLocks noGrp="1"/>
          </p:cNvSpPr>
          <p:nvPr>
            <p:ph type="body" sz="quarter" idx="36" hasCustomPrompt="1"/>
          </p:nvPr>
        </p:nvSpPr>
        <p:spPr>
          <a:xfrm>
            <a:off x="679449" y="8078053"/>
            <a:ext cx="1645920" cy="355600"/>
          </a:xfrm>
          <a:prstGeom prst="rect">
            <a:avLst/>
          </a:prstGeom>
        </p:spPr>
        <p:txBody>
          <a:bodyPr lIns="0" tIns="0" rIns="0" bIns="0"/>
          <a:lstStyle>
            <a:lvl1pPr>
              <a:defRPr sz="2500" b="1">
                <a:solidFill>
                  <a:schemeClr val="accent1"/>
                </a:solidFill>
              </a:defRPr>
            </a:lvl1pPr>
          </a:lstStyle>
          <a:p>
            <a:pPr lvl="0"/>
            <a:r>
              <a:rPr lang="en-US"/>
              <a:t>X.X%</a:t>
            </a:r>
          </a:p>
        </p:txBody>
      </p:sp>
      <p:sp>
        <p:nvSpPr>
          <p:cNvPr id="109" name="Text Placeholder 89">
            <a:extLst>
              <a:ext uri="{FF2B5EF4-FFF2-40B4-BE49-F238E27FC236}">
                <a16:creationId xmlns:a16="http://schemas.microsoft.com/office/drawing/2014/main" id="{477DF483-36C7-A6D5-61DA-EA7F578CD7E6}"/>
              </a:ext>
            </a:extLst>
          </p:cNvPr>
          <p:cNvSpPr>
            <a:spLocks noGrp="1"/>
          </p:cNvSpPr>
          <p:nvPr>
            <p:ph type="body" sz="quarter" idx="37" hasCustomPrompt="1"/>
          </p:nvPr>
        </p:nvSpPr>
        <p:spPr>
          <a:xfrm>
            <a:off x="679803" y="8449419"/>
            <a:ext cx="1645920" cy="391317"/>
          </a:xfrm>
          <a:prstGeom prst="rect">
            <a:avLst/>
          </a:prstGeom>
        </p:spPr>
        <p:txBody>
          <a:bodyPr lIns="0" tIns="0" rIns="0" bIns="0"/>
          <a:lstStyle>
            <a:lvl1pPr algn="l">
              <a:lnSpc>
                <a:spcPct val="100000"/>
              </a:lnSpc>
              <a:spcAft>
                <a:spcPts val="0"/>
              </a:spcAft>
              <a:defRPr sz="1200">
                <a:solidFill>
                  <a:schemeClr val="accent6"/>
                </a:solidFill>
                <a:latin typeface="Arial" panose="020B0604020202020204" pitchFamily="34" charset="0"/>
                <a:cs typeface="Arial" panose="020B0604020202020204" pitchFamily="34" charset="0"/>
              </a:defRPr>
            </a:lvl1pPr>
          </a:lstStyle>
          <a:p>
            <a:pPr lvl="0"/>
            <a:r>
              <a:rPr lang="en-US"/>
              <a:t>Retail Sales Growth</a:t>
            </a:r>
          </a:p>
        </p:txBody>
      </p:sp>
      <p:sp>
        <p:nvSpPr>
          <p:cNvPr id="110" name="Text Placeholder 89">
            <a:extLst>
              <a:ext uri="{FF2B5EF4-FFF2-40B4-BE49-F238E27FC236}">
                <a16:creationId xmlns:a16="http://schemas.microsoft.com/office/drawing/2014/main" id="{0C8021E3-C093-6F75-6BD7-B906BB0B5E3E}"/>
              </a:ext>
            </a:extLst>
          </p:cNvPr>
          <p:cNvSpPr>
            <a:spLocks noGrp="1"/>
          </p:cNvSpPr>
          <p:nvPr>
            <p:ph type="body" sz="quarter" idx="38" hasCustomPrompt="1"/>
          </p:nvPr>
        </p:nvSpPr>
        <p:spPr>
          <a:xfrm>
            <a:off x="679802" y="8891152"/>
            <a:ext cx="1834798" cy="189313"/>
          </a:xfrm>
          <a:prstGeom prst="rect">
            <a:avLst/>
          </a:prstGeom>
        </p:spPr>
        <p:txBody>
          <a:bodyPr lIns="0" tIns="0" rIns="0" bIns="0"/>
          <a:lstStyle>
            <a:lvl1pPr algn="l">
              <a:lnSpc>
                <a:spcPct val="100000"/>
              </a:lnSpc>
              <a:spcAft>
                <a:spcPts val="0"/>
              </a:spcAft>
              <a:defRPr lang="en-US" sz="950" b="0" i="1" kern="1200" spc="-10" dirty="0" smtClean="0">
                <a:solidFill>
                  <a:schemeClr val="tx1">
                    <a:lumMod val="75000"/>
                  </a:schemeClr>
                </a:solidFill>
                <a:latin typeface="Arial" panose="020B0604020202020204" pitchFamily="34" charset="0"/>
                <a:ea typeface="+mn-ea"/>
                <a:cs typeface="Arial" panose="020B0604020202020204" pitchFamily="34" charset="0"/>
              </a:defRPr>
            </a:lvl1pPr>
          </a:lstStyle>
          <a:p>
            <a:pPr lvl="0"/>
            <a:r>
              <a:rPr lang="en-US"/>
              <a:t>Source:</a:t>
            </a:r>
          </a:p>
        </p:txBody>
      </p:sp>
      <p:sp>
        <p:nvSpPr>
          <p:cNvPr id="117" name="Text Placeholder 8">
            <a:extLst>
              <a:ext uri="{FF2B5EF4-FFF2-40B4-BE49-F238E27FC236}">
                <a16:creationId xmlns:a16="http://schemas.microsoft.com/office/drawing/2014/main" id="{30C14949-40E4-C320-B3E4-A7DE95A71E96}"/>
              </a:ext>
            </a:extLst>
          </p:cNvPr>
          <p:cNvSpPr>
            <a:spLocks noGrp="1"/>
          </p:cNvSpPr>
          <p:nvPr>
            <p:ph type="body" sz="quarter" idx="42" hasCustomPrompt="1"/>
          </p:nvPr>
        </p:nvSpPr>
        <p:spPr>
          <a:xfrm>
            <a:off x="457199" y="467174"/>
            <a:ext cx="4876802" cy="247650"/>
          </a:xfrm>
          <a:prstGeom prst="rect">
            <a:avLst/>
          </a:prstGeom>
        </p:spPr>
        <p:txBody>
          <a:bodyPr lIns="0" tIns="0" rIns="0" bIns="0"/>
          <a:lstStyle>
            <a:lvl1pPr>
              <a:defRPr lang="en-US" sz="1800" b="0" kern="1200" spc="250" baseline="0" dirty="0">
                <a:solidFill>
                  <a:schemeClr val="bg1"/>
                </a:solidFill>
                <a:latin typeface="+mj-lt"/>
                <a:ea typeface="+mn-ea"/>
                <a:cs typeface="+mn-cs"/>
              </a:defRPr>
            </a:lvl1pPr>
          </a:lstStyle>
          <a:p>
            <a:pPr marL="0" lvl="0" indent="0" algn="l" defTabSz="1112721" rtl="0" eaLnBrk="1" latinLnBrk="0" hangingPunct="1">
              <a:lnSpc>
                <a:spcPct val="110000"/>
              </a:lnSpc>
              <a:spcBef>
                <a:spcPts val="0"/>
              </a:spcBef>
              <a:spcAft>
                <a:spcPts val="765"/>
              </a:spcAft>
              <a:buFont typeface="Arial" panose="020B0604020202020204" pitchFamily="34" charset="0"/>
              <a:buNone/>
            </a:pPr>
            <a:r>
              <a:rPr lang="en-US"/>
              <a:t>MARKETBEAT</a:t>
            </a:r>
          </a:p>
        </p:txBody>
      </p:sp>
      <p:sp>
        <p:nvSpPr>
          <p:cNvPr id="119" name="Text Placeholder 8">
            <a:extLst>
              <a:ext uri="{FF2B5EF4-FFF2-40B4-BE49-F238E27FC236}">
                <a16:creationId xmlns:a16="http://schemas.microsoft.com/office/drawing/2014/main" id="{40B57557-6338-5E6C-F113-61CF8AA20D7A}"/>
              </a:ext>
            </a:extLst>
          </p:cNvPr>
          <p:cNvSpPr>
            <a:spLocks noGrp="1"/>
          </p:cNvSpPr>
          <p:nvPr>
            <p:ph type="body" sz="quarter" idx="44" hasCustomPrompt="1"/>
          </p:nvPr>
        </p:nvSpPr>
        <p:spPr>
          <a:xfrm>
            <a:off x="457200" y="1101679"/>
            <a:ext cx="4876802" cy="247650"/>
          </a:xfrm>
          <a:prstGeom prst="rect">
            <a:avLst/>
          </a:prstGeom>
        </p:spPr>
        <p:txBody>
          <a:bodyPr lIns="0" tIns="0" rIns="0" bIns="0"/>
          <a:lstStyle>
            <a:lvl1pPr>
              <a:defRPr lang="en-US" sz="1800" b="0" kern="1200" spc="80" baseline="0" dirty="0">
                <a:solidFill>
                  <a:schemeClr val="bg1"/>
                </a:solidFill>
                <a:highlight>
                  <a:srgbClr val="FFFFFF"/>
                </a:highlight>
                <a:latin typeface="Arial" panose="020B0604020202020204" pitchFamily="34" charset="0"/>
                <a:ea typeface="+mn-ea"/>
                <a:cs typeface="+mn-cs"/>
              </a:defRPr>
            </a:lvl1pPr>
          </a:lstStyle>
          <a:p>
            <a:pPr marL="0" lvl="0" indent="0" algn="l" defTabSz="1112721" rtl="0" eaLnBrk="1" latinLnBrk="0" hangingPunct="1">
              <a:lnSpc>
                <a:spcPct val="110000"/>
              </a:lnSpc>
              <a:spcBef>
                <a:spcPts val="0"/>
              </a:spcBef>
              <a:spcAft>
                <a:spcPts val="765"/>
              </a:spcAft>
              <a:buFont typeface="Arial" panose="020B0604020202020204" pitchFamily="34" charset="0"/>
              <a:buNone/>
            </a:pPr>
            <a:r>
              <a:rPr lang="en-US"/>
              <a:t>RETAIL Q3 2024</a:t>
            </a:r>
          </a:p>
        </p:txBody>
      </p:sp>
      <p:sp>
        <p:nvSpPr>
          <p:cNvPr id="121" name="Text Placeholder 120">
            <a:extLst>
              <a:ext uri="{FF2B5EF4-FFF2-40B4-BE49-F238E27FC236}">
                <a16:creationId xmlns:a16="http://schemas.microsoft.com/office/drawing/2014/main" id="{FBA8A9E9-B0B7-E93A-D189-66DDAC5D2F49}"/>
              </a:ext>
            </a:extLst>
          </p:cNvPr>
          <p:cNvSpPr>
            <a:spLocks noGrp="1"/>
          </p:cNvSpPr>
          <p:nvPr>
            <p:ph type="body" sz="quarter" idx="45" hasCustomPrompt="1"/>
          </p:nvPr>
        </p:nvSpPr>
        <p:spPr>
          <a:xfrm>
            <a:off x="457199" y="732788"/>
            <a:ext cx="4876801" cy="402319"/>
          </a:xfrm>
          <a:prstGeom prst="rect">
            <a:avLst/>
          </a:prstGeom>
        </p:spPr>
        <p:txBody>
          <a:bodyPr lIns="0" tIns="0" rIns="0" bIns="0"/>
          <a:lstStyle>
            <a:lvl1pPr>
              <a:lnSpc>
                <a:spcPts val="3400"/>
              </a:lnSpc>
              <a:spcAft>
                <a:spcPts val="0"/>
              </a:spcAft>
              <a:defRPr sz="3400">
                <a:solidFill>
                  <a:schemeClr val="bg1"/>
                </a:solidFill>
              </a:defRPr>
            </a:lvl1pPr>
            <a:lvl2pPr>
              <a:lnSpc>
                <a:spcPts val="3500"/>
              </a:lnSpc>
              <a:spcAft>
                <a:spcPts val="0"/>
              </a:spcAft>
              <a:defRPr/>
            </a:lvl2pPr>
            <a:lvl3pPr>
              <a:lnSpc>
                <a:spcPts val="3500"/>
              </a:lnSpc>
              <a:spcAft>
                <a:spcPts val="0"/>
              </a:spcAft>
              <a:defRPr/>
            </a:lvl3pPr>
            <a:lvl4pPr>
              <a:lnSpc>
                <a:spcPts val="3500"/>
              </a:lnSpc>
              <a:spcAft>
                <a:spcPts val="0"/>
              </a:spcAft>
              <a:defRPr/>
            </a:lvl4pPr>
            <a:lvl5pPr>
              <a:lnSpc>
                <a:spcPts val="3500"/>
              </a:lnSpc>
              <a:spcAft>
                <a:spcPts val="0"/>
              </a:spcAft>
              <a:defRPr/>
            </a:lvl5pPr>
          </a:lstStyle>
          <a:p>
            <a:pPr lvl="0"/>
            <a:r>
              <a:rPr lang="en-US"/>
              <a:t>MARKET NAME</a:t>
            </a:r>
          </a:p>
        </p:txBody>
      </p:sp>
      <p:pic>
        <p:nvPicPr>
          <p:cNvPr id="125" name="Graphic 124">
            <a:extLst>
              <a:ext uri="{FF2B5EF4-FFF2-40B4-BE49-F238E27FC236}">
                <a16:creationId xmlns:a16="http://schemas.microsoft.com/office/drawing/2014/main" id="{DE93ACE2-0F05-47F5-3947-7C16BC806BD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87016" y="9818907"/>
            <a:ext cx="1508760" cy="136539"/>
          </a:xfrm>
          <a:prstGeom prst="rect">
            <a:avLst/>
          </a:prstGeom>
        </p:spPr>
      </p:pic>
      <p:sp>
        <p:nvSpPr>
          <p:cNvPr id="131" name="Rectangle 130">
            <a:extLst>
              <a:ext uri="{FF2B5EF4-FFF2-40B4-BE49-F238E27FC236}">
                <a16:creationId xmlns:a16="http://schemas.microsoft.com/office/drawing/2014/main" id="{0367FBFE-BE48-4050-B26B-B3AE44AAA91F}"/>
              </a:ext>
            </a:extLst>
          </p:cNvPr>
          <p:cNvSpPr/>
          <p:nvPr userDrawn="1"/>
        </p:nvSpPr>
        <p:spPr>
          <a:xfrm>
            <a:off x="11658600" y="9799635"/>
            <a:ext cx="3470590" cy="153888"/>
          </a:xfrm>
          <a:prstGeom prst="rect">
            <a:avLst/>
          </a:prstGeom>
        </p:spPr>
        <p:txBody>
          <a:bodyPr wrap="square" lIns="0" tIns="0" rIns="0" bIns="0">
            <a:spAutoFit/>
          </a:bodyPr>
          <a:lstStyle/>
          <a:p>
            <a:pPr marL="126364" marR="0" lvl="0" indent="0" algn="r" defTabSz="874395" rtl="0" eaLnBrk="1" fontAlgn="auto" latinLnBrk="0" hangingPunct="1">
              <a:lnSpc>
                <a:spcPct val="100000"/>
              </a:lnSpc>
              <a:spcBef>
                <a:spcPts val="60"/>
              </a:spcBef>
              <a:spcAft>
                <a:spcPts val="0"/>
              </a:spcAft>
              <a:buClrTx/>
              <a:buSzTx/>
              <a:buFontTx/>
              <a:buNone/>
              <a:tabLst/>
              <a:defRPr/>
            </a:pPr>
            <a:r>
              <a:rPr lang="en-US" sz="1000" b="0" i="0">
                <a:solidFill>
                  <a:schemeClr val="bg1"/>
                </a:solidFill>
                <a:latin typeface="Arial" panose="020B0604020202020204" pitchFamily="34" charset="0"/>
                <a:cs typeface="+mn-cs"/>
              </a:rPr>
              <a:t>© 2026 Cushman &amp; Wakefield</a:t>
            </a:r>
          </a:p>
        </p:txBody>
      </p:sp>
      <p:sp>
        <p:nvSpPr>
          <p:cNvPr id="2" name="Text Placeholder 8">
            <a:extLst>
              <a:ext uri="{FF2B5EF4-FFF2-40B4-BE49-F238E27FC236}">
                <a16:creationId xmlns:a16="http://schemas.microsoft.com/office/drawing/2014/main" id="{DD935040-ADF0-DED9-D1A3-F75E190FD8C2}"/>
              </a:ext>
            </a:extLst>
          </p:cNvPr>
          <p:cNvSpPr>
            <a:spLocks noGrp="1"/>
          </p:cNvSpPr>
          <p:nvPr>
            <p:ph type="body" sz="quarter" idx="14"/>
          </p:nvPr>
        </p:nvSpPr>
        <p:spPr>
          <a:xfrm>
            <a:off x="4027977" y="2109071"/>
            <a:ext cx="6070361" cy="7027545"/>
          </a:xfrm>
          <a:prstGeom prst="rect">
            <a:avLst/>
          </a:prstGeom>
        </p:spPr>
        <p:txBody>
          <a:bodyPr lIns="0" rIns="0"/>
          <a:lstStyle>
            <a:lvl1pPr>
              <a:lnSpc>
                <a:spcPct val="100000"/>
              </a:lnSpc>
              <a:spcBef>
                <a:spcPts val="600"/>
              </a:spcBef>
              <a:spcAft>
                <a:spcPts val="0"/>
              </a:spcAft>
              <a:defRPr sz="1350" b="1" cap="all" spc="0" baseline="0">
                <a:solidFill>
                  <a:schemeClr val="accent1"/>
                </a:solidFill>
              </a:defRPr>
            </a:lvl1pPr>
            <a:lvl2pPr>
              <a:lnSpc>
                <a:spcPct val="100000"/>
              </a:lnSpc>
              <a:spcAft>
                <a:spcPts val="300"/>
              </a:spcAft>
              <a:defRPr lang="en-US" sz="1350" b="0" kern="1200" spc="0" baseline="0" dirty="0">
                <a:solidFill>
                  <a:schemeClr val="tx1">
                    <a:lumMod val="75000"/>
                  </a:schemeClr>
                </a:solidFill>
                <a:latin typeface="Arial" panose="020B0604020202020204" pitchFamily="34" charset="0"/>
                <a:ea typeface="+mn-ea"/>
                <a:cs typeface="Arial" panose="020B0604020202020204" pitchFamily="34" charset="0"/>
              </a:defRPr>
            </a:lvl2pPr>
            <a:lvl3pPr marL="114300" indent="-114300">
              <a:lnSpc>
                <a:spcPct val="100000"/>
              </a:lnSpc>
              <a:spcAft>
                <a:spcPts val="300"/>
              </a:spcAft>
              <a:buClr>
                <a:schemeClr val="tx1"/>
              </a:buClr>
              <a:defRPr sz="1350" spc="0">
                <a:solidFill>
                  <a:schemeClr val="tx1">
                    <a:lumMod val="75000"/>
                  </a:schemeClr>
                </a:solidFill>
                <a:latin typeface="Arial" panose="020B0604020202020204" pitchFamily="34" charset="0"/>
                <a:cs typeface="Arial" panose="020B0604020202020204" pitchFamily="34" charset="0"/>
              </a:defRPr>
            </a:lvl3pPr>
            <a:lvl4pPr>
              <a:lnSpc>
                <a:spcPct val="100000"/>
              </a:lnSpc>
              <a:spcAft>
                <a:spcPts val="0"/>
              </a:spcAft>
              <a:defRPr/>
            </a:lvl4pPr>
            <a:lvl5pPr>
              <a:lnSpc>
                <a:spcPct val="100000"/>
              </a:lnSpc>
              <a:spcAft>
                <a:spcPts val="0"/>
              </a:spcAft>
              <a:defRPr/>
            </a:lvl5pPr>
          </a:lstStyle>
          <a:p>
            <a:pPr lvl="0"/>
            <a:r>
              <a:rPr lang="en-US"/>
              <a:t>Click to edit Master text styles</a:t>
            </a:r>
          </a:p>
          <a:p>
            <a:pPr marL="0" lvl="1" indent="0" algn="l" defTabSz="1112721" rtl="0" eaLnBrk="1" latinLnBrk="0" hangingPunct="1">
              <a:lnSpc>
                <a:spcPct val="100000"/>
              </a:lnSpc>
              <a:spcBef>
                <a:spcPts val="0"/>
              </a:spcBef>
              <a:spcAft>
                <a:spcPts val="300"/>
              </a:spcAft>
              <a:buFont typeface="Arial" panose="020B0604020202020204" pitchFamily="34" charset="0"/>
              <a:buNone/>
            </a:pPr>
            <a:r>
              <a:rPr lang="en-US"/>
              <a:t>Body Text</a:t>
            </a:r>
          </a:p>
          <a:p>
            <a:pPr lvl="2"/>
            <a:r>
              <a:rPr lang="en-US"/>
              <a:t>Bullet Text</a:t>
            </a:r>
          </a:p>
        </p:txBody>
      </p:sp>
      <p:sp>
        <p:nvSpPr>
          <p:cNvPr id="3" name="Content Placeholder 111">
            <a:extLst>
              <a:ext uri="{FF2B5EF4-FFF2-40B4-BE49-F238E27FC236}">
                <a16:creationId xmlns:a16="http://schemas.microsoft.com/office/drawing/2014/main" id="{00568B41-D5CD-536F-447C-DE75C9E3241C}"/>
              </a:ext>
            </a:extLst>
          </p:cNvPr>
          <p:cNvSpPr>
            <a:spLocks noGrp="1"/>
          </p:cNvSpPr>
          <p:nvPr>
            <p:ph sz="quarter" idx="46"/>
          </p:nvPr>
        </p:nvSpPr>
        <p:spPr>
          <a:xfrm>
            <a:off x="10471944" y="6972499"/>
            <a:ext cx="4591050" cy="2194560"/>
          </a:xfrm>
          <a:prstGeom prst="rect">
            <a:avLst/>
          </a:prstGeom>
        </p:spPr>
        <p:txBody>
          <a:bodyPr/>
          <a:lstStyle>
            <a:lvl1pPr>
              <a:defRPr lang="en-US" sz="1100" b="0" kern="1200" cap="all" baseline="0" dirty="0" smtClean="0">
                <a:solidFill>
                  <a:schemeClr val="accent1"/>
                </a:solidFill>
                <a:latin typeface="Arial" panose="020B0604020202020204" pitchFamily="34" charset="0"/>
                <a:ea typeface="+mn-ea"/>
                <a:cs typeface="Arial" panose="020B0604020202020204" pitchFamily="34" charset="0"/>
              </a:defRPr>
            </a:lvl1pPr>
            <a:lvl2pPr>
              <a:defRPr lang="en-US" sz="1300" b="0" kern="1200" baseline="0" dirty="0" smtClean="0">
                <a:solidFill>
                  <a:schemeClr val="tx1">
                    <a:lumMod val="75000"/>
                  </a:schemeClr>
                </a:solidFill>
                <a:latin typeface="+mn-lt"/>
                <a:ea typeface="+mn-ea"/>
                <a:cs typeface="+mn-cs"/>
              </a:defRPr>
            </a:lvl2pPr>
            <a:lvl3pPr marL="340043" indent="-340043">
              <a:defRPr lang="en-US" sz="1300" b="0" kern="1200" spc="0" dirty="0">
                <a:solidFill>
                  <a:schemeClr val="tx1">
                    <a:lumMod val="75000"/>
                  </a:schemeClr>
                </a:solidFill>
                <a:latin typeface="+mn-lt"/>
                <a:ea typeface="+mn-ea"/>
                <a:cs typeface="+mn-cs"/>
              </a:defRPr>
            </a:lvl3pPr>
          </a:lstStyle>
          <a:p>
            <a:pPr marL="0" lvl="0" indent="0" algn="l" defTabSz="1112721" rtl="0" eaLnBrk="1" latinLnBrk="0" hangingPunct="1">
              <a:lnSpc>
                <a:spcPct val="100000"/>
              </a:lnSpc>
              <a:spcBef>
                <a:spcPts val="0"/>
              </a:spcBef>
              <a:spcAft>
                <a:spcPts val="0"/>
              </a:spcAft>
              <a:buFont typeface="Arial" panose="020B0604020202020204" pitchFamily="34" charset="0"/>
              <a:buNone/>
            </a:pPr>
            <a:endParaRPr lang="en-US"/>
          </a:p>
        </p:txBody>
      </p:sp>
      <p:sp>
        <p:nvSpPr>
          <p:cNvPr id="5" name="Text Placeholder 8">
            <a:extLst>
              <a:ext uri="{FF2B5EF4-FFF2-40B4-BE49-F238E27FC236}">
                <a16:creationId xmlns:a16="http://schemas.microsoft.com/office/drawing/2014/main" id="{E17BD820-A662-B981-5B1D-E5BF38A106C7}"/>
              </a:ext>
            </a:extLst>
          </p:cNvPr>
          <p:cNvSpPr>
            <a:spLocks noGrp="1"/>
          </p:cNvSpPr>
          <p:nvPr>
            <p:ph type="body" sz="quarter" idx="47" hasCustomPrompt="1"/>
          </p:nvPr>
        </p:nvSpPr>
        <p:spPr>
          <a:xfrm>
            <a:off x="10471944" y="6603996"/>
            <a:ext cx="4645025" cy="247650"/>
          </a:xfrm>
          <a:prstGeom prst="rect">
            <a:avLst/>
          </a:prstGeom>
        </p:spPr>
        <p:txBody>
          <a:bodyPr lIns="91440"/>
          <a:lstStyle>
            <a:lvl1pPr>
              <a:defRPr sz="1350" b="1">
                <a:solidFill>
                  <a:schemeClr val="accent6"/>
                </a:solidFill>
              </a:defRPr>
            </a:lvl1pPr>
          </a:lstStyle>
          <a:p>
            <a:pPr lvl="0"/>
            <a:r>
              <a:rPr lang="en-US"/>
              <a:t>CHART TITLE</a:t>
            </a:r>
          </a:p>
        </p:txBody>
      </p:sp>
      <p:sp>
        <p:nvSpPr>
          <p:cNvPr id="6" name="object 21">
            <a:extLst>
              <a:ext uri="{FF2B5EF4-FFF2-40B4-BE49-F238E27FC236}">
                <a16:creationId xmlns:a16="http://schemas.microsoft.com/office/drawing/2014/main" id="{066DD2BD-D6D3-06E0-AE4D-80D04038DCB7}"/>
              </a:ext>
            </a:extLst>
          </p:cNvPr>
          <p:cNvSpPr/>
          <p:nvPr userDrawn="1"/>
        </p:nvSpPr>
        <p:spPr>
          <a:xfrm flipV="1">
            <a:off x="10471944" y="6925094"/>
            <a:ext cx="4576056" cy="45719"/>
          </a:xfrm>
          <a:custGeom>
            <a:avLst/>
            <a:gdLst/>
            <a:ahLst/>
            <a:cxnLst/>
            <a:rect l="l" t="t" r="r" b="b"/>
            <a:pathLst>
              <a:path w="4577080">
                <a:moveTo>
                  <a:pt x="0" y="0"/>
                </a:moveTo>
                <a:lnTo>
                  <a:pt x="4576572" y="0"/>
                </a:lnTo>
              </a:path>
            </a:pathLst>
          </a:custGeom>
          <a:ln w="12700">
            <a:solidFill>
              <a:srgbClr val="1D1740"/>
            </a:solidFill>
          </a:ln>
        </p:spPr>
        <p:txBody>
          <a:bodyPr wrap="square" lIns="0" tIns="0" rIns="0" bIns="0" rtlCol="0"/>
          <a:lstStyle/>
          <a:p>
            <a:endParaRPr b="0" cap="none" spc="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0694010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hart and Text">
    <p:spTree>
      <p:nvGrpSpPr>
        <p:cNvPr id="1" name=""/>
        <p:cNvGrpSpPr/>
        <p:nvPr/>
      </p:nvGrpSpPr>
      <p:grpSpPr>
        <a:xfrm>
          <a:off x="0" y="0"/>
          <a:ext cx="0" cy="0"/>
          <a:chOff x="0" y="0"/>
          <a:chExt cx="0" cy="0"/>
        </a:xfrm>
      </p:grpSpPr>
      <p:sp>
        <p:nvSpPr>
          <p:cNvPr id="23" name="Text Placeholder 8">
            <a:extLst>
              <a:ext uri="{FF2B5EF4-FFF2-40B4-BE49-F238E27FC236}">
                <a16:creationId xmlns:a16="http://schemas.microsoft.com/office/drawing/2014/main" id="{B5242104-3452-B2F1-8A9A-4BA2A27007BE}"/>
              </a:ext>
            </a:extLst>
          </p:cNvPr>
          <p:cNvSpPr>
            <a:spLocks noGrp="1"/>
          </p:cNvSpPr>
          <p:nvPr>
            <p:ph type="body" sz="quarter" idx="15" hasCustomPrompt="1"/>
          </p:nvPr>
        </p:nvSpPr>
        <p:spPr>
          <a:xfrm>
            <a:off x="12091393" y="1181190"/>
            <a:ext cx="3139082" cy="209186"/>
          </a:xfrm>
          <a:prstGeom prst="rect">
            <a:avLst/>
          </a:prstGeom>
        </p:spPr>
        <p:txBody>
          <a:bodyPr lIns="0" tIns="0" rIns="0" bIns="0"/>
          <a:lstStyle>
            <a:lvl1pPr>
              <a:defRPr sz="1350" b="1">
                <a:solidFill>
                  <a:schemeClr val="accent1"/>
                </a:solidFill>
              </a:defRPr>
            </a:lvl1pPr>
          </a:lstStyle>
          <a:p>
            <a:pPr lvl="0"/>
            <a:r>
              <a:rPr lang="en-US"/>
              <a:t>OUTLOOK</a:t>
            </a:r>
          </a:p>
        </p:txBody>
      </p:sp>
      <p:sp>
        <p:nvSpPr>
          <p:cNvPr id="3" name="bg object 16">
            <a:extLst>
              <a:ext uri="{FF2B5EF4-FFF2-40B4-BE49-F238E27FC236}">
                <a16:creationId xmlns:a16="http://schemas.microsoft.com/office/drawing/2014/main" id="{83E1EF6D-3820-9523-4E19-965DBBD7D60F}"/>
              </a:ext>
            </a:extLst>
          </p:cNvPr>
          <p:cNvSpPr/>
          <p:nvPr userDrawn="1"/>
        </p:nvSpPr>
        <p:spPr>
          <a:xfrm>
            <a:off x="0" y="0"/>
            <a:ext cx="11704320" cy="479425"/>
          </a:xfrm>
          <a:custGeom>
            <a:avLst/>
            <a:gdLst/>
            <a:ahLst/>
            <a:cxnLst/>
            <a:rect l="l" t="t" r="r" b="b"/>
            <a:pathLst>
              <a:path w="11704320" h="479425">
                <a:moveTo>
                  <a:pt x="11451968" y="479005"/>
                </a:moveTo>
                <a:lnTo>
                  <a:pt x="0" y="479005"/>
                </a:lnTo>
                <a:lnTo>
                  <a:pt x="0" y="0"/>
                </a:lnTo>
                <a:lnTo>
                  <a:pt x="11703985" y="0"/>
                </a:lnTo>
                <a:lnTo>
                  <a:pt x="11451968" y="479005"/>
                </a:lnTo>
                <a:close/>
              </a:path>
            </a:pathLst>
          </a:custGeom>
          <a:solidFill>
            <a:srgbClr val="1D1740"/>
          </a:solidFill>
        </p:spPr>
        <p:txBody>
          <a:bodyPr wrap="square" lIns="0" tIns="0" rIns="0" bIns="0" rtlCol="0"/>
          <a:lstStyle/>
          <a:p>
            <a:endParaRPr/>
          </a:p>
        </p:txBody>
      </p:sp>
      <p:sp>
        <p:nvSpPr>
          <p:cNvPr id="45" name="Text Placeholder 8">
            <a:extLst>
              <a:ext uri="{FF2B5EF4-FFF2-40B4-BE49-F238E27FC236}">
                <a16:creationId xmlns:a16="http://schemas.microsoft.com/office/drawing/2014/main" id="{AA6ACE97-028E-7A80-6596-07BB424CA980}"/>
              </a:ext>
            </a:extLst>
          </p:cNvPr>
          <p:cNvSpPr>
            <a:spLocks noGrp="1"/>
          </p:cNvSpPr>
          <p:nvPr>
            <p:ph type="body" sz="quarter" idx="44" hasCustomPrompt="1"/>
          </p:nvPr>
        </p:nvSpPr>
        <p:spPr>
          <a:xfrm>
            <a:off x="574504" y="5424140"/>
            <a:ext cx="3540296" cy="254989"/>
          </a:xfrm>
          <a:prstGeom prst="rect">
            <a:avLst/>
          </a:prstGeom>
        </p:spPr>
        <p:txBody>
          <a:bodyPr lIns="91440"/>
          <a:lstStyle>
            <a:lvl1pPr>
              <a:defRPr sz="1350" b="1">
                <a:solidFill>
                  <a:schemeClr val="accent6"/>
                </a:solidFill>
              </a:defRPr>
            </a:lvl1pPr>
          </a:lstStyle>
          <a:p>
            <a:pPr lvl="0"/>
            <a:r>
              <a:rPr lang="en-US"/>
              <a:t>CHART TITLE</a:t>
            </a:r>
          </a:p>
        </p:txBody>
      </p:sp>
      <p:sp>
        <p:nvSpPr>
          <p:cNvPr id="47" name="bg object 17">
            <a:extLst>
              <a:ext uri="{FF2B5EF4-FFF2-40B4-BE49-F238E27FC236}">
                <a16:creationId xmlns:a16="http://schemas.microsoft.com/office/drawing/2014/main" id="{5A2B422A-B7FD-FD20-9C99-12235344453E}"/>
              </a:ext>
            </a:extLst>
          </p:cNvPr>
          <p:cNvSpPr/>
          <p:nvPr userDrawn="1"/>
        </p:nvSpPr>
        <p:spPr>
          <a:xfrm>
            <a:off x="342900" y="9584463"/>
            <a:ext cx="14859000" cy="0"/>
          </a:xfrm>
          <a:custGeom>
            <a:avLst/>
            <a:gdLst/>
            <a:ahLst/>
            <a:cxnLst/>
            <a:rect l="l" t="t" r="r" b="b"/>
            <a:pathLst>
              <a:path w="14859000">
                <a:moveTo>
                  <a:pt x="0" y="0"/>
                </a:moveTo>
                <a:lnTo>
                  <a:pt x="14859000" y="0"/>
                </a:lnTo>
              </a:path>
            </a:pathLst>
          </a:custGeom>
          <a:ln w="6350">
            <a:solidFill>
              <a:srgbClr val="1D1740"/>
            </a:solidFill>
          </a:ln>
        </p:spPr>
        <p:txBody>
          <a:bodyPr wrap="square" lIns="0" tIns="0" rIns="0" bIns="0" rtlCol="0"/>
          <a:lstStyle/>
          <a:p>
            <a:endParaRPr/>
          </a:p>
        </p:txBody>
      </p:sp>
      <p:sp>
        <p:nvSpPr>
          <p:cNvPr id="54" name="Text Placeholder 8">
            <a:extLst>
              <a:ext uri="{FF2B5EF4-FFF2-40B4-BE49-F238E27FC236}">
                <a16:creationId xmlns:a16="http://schemas.microsoft.com/office/drawing/2014/main" id="{3BA1A5F9-F4C1-9370-02C2-87561ECEF017}"/>
              </a:ext>
            </a:extLst>
          </p:cNvPr>
          <p:cNvSpPr>
            <a:spLocks noGrp="1"/>
          </p:cNvSpPr>
          <p:nvPr>
            <p:ph type="body" sz="quarter" idx="46"/>
          </p:nvPr>
        </p:nvSpPr>
        <p:spPr>
          <a:xfrm>
            <a:off x="12084501" y="1390376"/>
            <a:ext cx="3113962" cy="1036373"/>
          </a:xfrm>
          <a:prstGeom prst="rect">
            <a:avLst/>
          </a:prstGeom>
          <a:solidFill>
            <a:srgbClr val="E0F2F5"/>
          </a:solidFill>
        </p:spPr>
        <p:txBody>
          <a:bodyPr lIns="182880" tIns="91440" rIns="182880" bIns="91440">
            <a:spAutoFit/>
          </a:bodyPr>
          <a:lstStyle>
            <a:lvl1pPr>
              <a:lnSpc>
                <a:spcPct val="100000"/>
              </a:lnSpc>
              <a:spcAft>
                <a:spcPts val="0"/>
              </a:spcAft>
              <a:defRPr sz="1350" cap="all" spc="0" baseline="0">
                <a:solidFill>
                  <a:schemeClr val="accent1"/>
                </a:solidFill>
              </a:defRPr>
            </a:lvl1pPr>
            <a:lvl2pPr>
              <a:lnSpc>
                <a:spcPct val="100000"/>
              </a:lnSpc>
              <a:spcAft>
                <a:spcPts val="0"/>
              </a:spcAft>
              <a:defRPr sz="1350" spc="0">
                <a:solidFill>
                  <a:schemeClr val="tx1">
                    <a:lumMod val="75000"/>
                  </a:schemeClr>
                </a:solidFill>
                <a:latin typeface="Arial" panose="020B0604020202020204" pitchFamily="34" charset="0"/>
                <a:cs typeface="Arial" panose="020B0604020202020204" pitchFamily="34" charset="0"/>
              </a:defRPr>
            </a:lvl2pPr>
            <a:lvl3pPr marL="114300" indent="-114300">
              <a:lnSpc>
                <a:spcPct val="100000"/>
              </a:lnSpc>
              <a:spcAft>
                <a:spcPts val="800"/>
              </a:spcAft>
              <a:buClr>
                <a:schemeClr val="tx1"/>
              </a:buClr>
              <a:defRPr sz="1350" spc="0">
                <a:solidFill>
                  <a:schemeClr val="tx1">
                    <a:lumMod val="75000"/>
                  </a:schemeClr>
                </a:solidFill>
                <a:latin typeface="Arial" panose="020B0604020202020204" pitchFamily="34" charset="0"/>
                <a:cs typeface="Arial" panose="020B0604020202020204" pitchFamily="34" charset="0"/>
              </a:defRPr>
            </a:lvl3pPr>
            <a:lvl4pPr>
              <a:lnSpc>
                <a:spcPct val="100000"/>
              </a:lnSpc>
              <a:spcAft>
                <a:spcPts val="0"/>
              </a:spcAft>
              <a:defRPr/>
            </a:lvl4pPr>
            <a:lvl5pPr>
              <a:lnSpc>
                <a:spcPct val="100000"/>
              </a:lnSpc>
              <a:spcAft>
                <a:spcPts val="0"/>
              </a:spcAft>
              <a:defRPr/>
            </a:lvl5pPr>
          </a:lstStyle>
          <a:p>
            <a:pPr lvl="0"/>
            <a:r>
              <a:rPr lang="en-US"/>
              <a:t>Click to edit Master text styles</a:t>
            </a:r>
          </a:p>
          <a:p>
            <a:pPr lvl="1"/>
            <a:r>
              <a:rPr lang="en-US"/>
              <a:t>Body Text</a:t>
            </a:r>
          </a:p>
          <a:p>
            <a:pPr lvl="2"/>
            <a:r>
              <a:rPr lang="en-US"/>
              <a:t>Bullet Text</a:t>
            </a:r>
          </a:p>
        </p:txBody>
      </p:sp>
      <p:sp>
        <p:nvSpPr>
          <p:cNvPr id="65" name="object 3">
            <a:extLst>
              <a:ext uri="{FF2B5EF4-FFF2-40B4-BE49-F238E27FC236}">
                <a16:creationId xmlns:a16="http://schemas.microsoft.com/office/drawing/2014/main" id="{9DB686BE-CE16-0D4D-8F5B-9FB5DAE96038}"/>
              </a:ext>
            </a:extLst>
          </p:cNvPr>
          <p:cNvSpPr txBox="1"/>
          <p:nvPr userDrawn="1"/>
        </p:nvSpPr>
        <p:spPr>
          <a:xfrm>
            <a:off x="337820" y="90669"/>
            <a:ext cx="2067560" cy="297815"/>
          </a:xfrm>
          <a:prstGeom prst="rect">
            <a:avLst/>
          </a:prstGeom>
        </p:spPr>
        <p:txBody>
          <a:bodyPr vert="horz" wrap="square" lIns="0" tIns="17145" rIns="0" bIns="0" rtlCol="0">
            <a:spAutoFit/>
          </a:bodyPr>
          <a:lstStyle/>
          <a:p>
            <a:pPr marL="12700">
              <a:lnSpc>
                <a:spcPct val="100000"/>
              </a:lnSpc>
              <a:spcBef>
                <a:spcPts val="135"/>
              </a:spcBef>
            </a:pPr>
            <a:r>
              <a:rPr sz="1750" b="0" spc="200">
                <a:solidFill>
                  <a:srgbClr val="FFFFFF"/>
                </a:solidFill>
                <a:latin typeface="Arial" panose="020B0604020202020204" pitchFamily="34" charset="0"/>
                <a:cs typeface="Arial" panose="020B0604020202020204" pitchFamily="34" charset="0"/>
              </a:rPr>
              <a:t>MAR</a:t>
            </a:r>
            <a:r>
              <a:rPr sz="1750" b="0" spc="-35">
                <a:solidFill>
                  <a:srgbClr val="FFFFFF"/>
                </a:solidFill>
                <a:latin typeface="Arial" panose="020B0604020202020204" pitchFamily="34" charset="0"/>
                <a:cs typeface="Arial" panose="020B0604020202020204" pitchFamily="34" charset="0"/>
              </a:rPr>
              <a:t>K</a:t>
            </a:r>
            <a:r>
              <a:rPr sz="1750" b="0" spc="-200">
                <a:solidFill>
                  <a:srgbClr val="FFFFFF"/>
                </a:solidFill>
                <a:latin typeface="Arial" panose="020B0604020202020204" pitchFamily="34" charset="0"/>
                <a:cs typeface="Arial" panose="020B0604020202020204" pitchFamily="34" charset="0"/>
              </a:rPr>
              <a:t> </a:t>
            </a:r>
            <a:r>
              <a:rPr sz="1750" b="0" spc="-45">
                <a:solidFill>
                  <a:srgbClr val="FFFFFF"/>
                </a:solidFill>
                <a:latin typeface="Arial" panose="020B0604020202020204" pitchFamily="34" charset="0"/>
                <a:cs typeface="Arial" panose="020B0604020202020204" pitchFamily="34" charset="0"/>
              </a:rPr>
              <a:t>E</a:t>
            </a:r>
            <a:r>
              <a:rPr sz="1750" b="0" spc="-200">
                <a:solidFill>
                  <a:srgbClr val="FFFFFF"/>
                </a:solidFill>
                <a:latin typeface="Arial" panose="020B0604020202020204" pitchFamily="34" charset="0"/>
                <a:cs typeface="Arial" panose="020B0604020202020204" pitchFamily="34" charset="0"/>
              </a:rPr>
              <a:t> </a:t>
            </a:r>
            <a:r>
              <a:rPr sz="1750" b="0" spc="-45">
                <a:solidFill>
                  <a:srgbClr val="FFFFFF"/>
                </a:solidFill>
                <a:latin typeface="Arial" panose="020B0604020202020204" pitchFamily="34" charset="0"/>
                <a:cs typeface="Arial" panose="020B0604020202020204" pitchFamily="34" charset="0"/>
              </a:rPr>
              <a:t>T</a:t>
            </a:r>
            <a:r>
              <a:rPr sz="1750" b="0" spc="-225">
                <a:solidFill>
                  <a:srgbClr val="FFFFFF"/>
                </a:solidFill>
                <a:latin typeface="Arial" panose="020B0604020202020204" pitchFamily="34" charset="0"/>
                <a:cs typeface="Arial" panose="020B0604020202020204" pitchFamily="34" charset="0"/>
              </a:rPr>
              <a:t> </a:t>
            </a:r>
            <a:r>
              <a:rPr sz="1750" b="0" spc="-35">
                <a:solidFill>
                  <a:srgbClr val="FFFFFF"/>
                </a:solidFill>
                <a:latin typeface="Arial" panose="020B0604020202020204" pitchFamily="34" charset="0"/>
                <a:cs typeface="Arial" panose="020B0604020202020204" pitchFamily="34" charset="0"/>
              </a:rPr>
              <a:t>B</a:t>
            </a:r>
            <a:r>
              <a:rPr sz="1750" b="0" spc="-190">
                <a:solidFill>
                  <a:srgbClr val="FFFFFF"/>
                </a:solidFill>
                <a:latin typeface="Arial" panose="020B0604020202020204" pitchFamily="34" charset="0"/>
                <a:cs typeface="Arial" panose="020B0604020202020204" pitchFamily="34" charset="0"/>
              </a:rPr>
              <a:t> </a:t>
            </a:r>
            <a:r>
              <a:rPr sz="1750" b="0" spc="-45">
                <a:solidFill>
                  <a:srgbClr val="FFFFFF"/>
                </a:solidFill>
                <a:latin typeface="Arial" panose="020B0604020202020204" pitchFamily="34" charset="0"/>
                <a:cs typeface="Arial" panose="020B0604020202020204" pitchFamily="34" charset="0"/>
              </a:rPr>
              <a:t>E</a:t>
            </a:r>
            <a:r>
              <a:rPr sz="1750" b="0" spc="-185">
                <a:solidFill>
                  <a:srgbClr val="FFFFFF"/>
                </a:solidFill>
                <a:latin typeface="Arial" panose="020B0604020202020204" pitchFamily="34" charset="0"/>
                <a:cs typeface="Arial" panose="020B0604020202020204" pitchFamily="34" charset="0"/>
              </a:rPr>
              <a:t> </a:t>
            </a:r>
            <a:r>
              <a:rPr sz="1750" b="0" spc="50">
                <a:solidFill>
                  <a:srgbClr val="FFFFFF"/>
                </a:solidFill>
                <a:latin typeface="Arial" panose="020B0604020202020204" pitchFamily="34" charset="0"/>
                <a:cs typeface="Arial" panose="020B0604020202020204" pitchFamily="34" charset="0"/>
              </a:rPr>
              <a:t>AT</a:t>
            </a:r>
            <a:endParaRPr sz="1750" b="0">
              <a:latin typeface="Arial" panose="020B0604020202020204" pitchFamily="34" charset="0"/>
              <a:cs typeface="Arial" panose="020B0604020202020204" pitchFamily="34" charset="0"/>
            </a:endParaRPr>
          </a:p>
        </p:txBody>
      </p:sp>
      <p:sp>
        <p:nvSpPr>
          <p:cNvPr id="2" name="Text Placeholder 8">
            <a:extLst>
              <a:ext uri="{FF2B5EF4-FFF2-40B4-BE49-F238E27FC236}">
                <a16:creationId xmlns:a16="http://schemas.microsoft.com/office/drawing/2014/main" id="{56FABDC1-6291-CD11-0BD8-A05640B878FA}"/>
              </a:ext>
            </a:extLst>
          </p:cNvPr>
          <p:cNvSpPr>
            <a:spLocks noGrp="1"/>
          </p:cNvSpPr>
          <p:nvPr>
            <p:ph type="body" sz="quarter" idx="14"/>
          </p:nvPr>
        </p:nvSpPr>
        <p:spPr>
          <a:xfrm>
            <a:off x="533401" y="1135582"/>
            <a:ext cx="11277599" cy="3893617"/>
          </a:xfrm>
          <a:prstGeom prst="rect">
            <a:avLst/>
          </a:prstGeom>
        </p:spPr>
        <p:txBody>
          <a:bodyPr lIns="0" rIns="0"/>
          <a:lstStyle>
            <a:lvl1pPr>
              <a:lnSpc>
                <a:spcPct val="100000"/>
              </a:lnSpc>
              <a:spcBef>
                <a:spcPts val="600"/>
              </a:spcBef>
              <a:spcAft>
                <a:spcPts val="0"/>
              </a:spcAft>
              <a:defRPr sz="1350" b="1" cap="all" spc="0" baseline="0">
                <a:solidFill>
                  <a:schemeClr val="accent1"/>
                </a:solidFill>
              </a:defRPr>
            </a:lvl1pPr>
            <a:lvl2pPr>
              <a:lnSpc>
                <a:spcPct val="100000"/>
              </a:lnSpc>
              <a:spcAft>
                <a:spcPts val="0"/>
              </a:spcAft>
              <a:defRPr lang="en-US" sz="1350" b="0" kern="1200" spc="0" baseline="0" dirty="0">
                <a:solidFill>
                  <a:schemeClr val="tx1">
                    <a:lumMod val="75000"/>
                  </a:schemeClr>
                </a:solidFill>
                <a:latin typeface="Arial" panose="020B0604020202020204" pitchFamily="34" charset="0"/>
                <a:ea typeface="+mn-ea"/>
                <a:cs typeface="Arial" panose="020B0604020202020204" pitchFamily="34" charset="0"/>
              </a:defRPr>
            </a:lvl2pPr>
            <a:lvl3pPr marL="114300" indent="-114300">
              <a:lnSpc>
                <a:spcPct val="100000"/>
              </a:lnSpc>
              <a:spcAft>
                <a:spcPts val="0"/>
              </a:spcAft>
              <a:buClr>
                <a:schemeClr val="tx1"/>
              </a:buClr>
              <a:defRPr sz="1350" spc="0">
                <a:solidFill>
                  <a:schemeClr val="tx1">
                    <a:lumMod val="75000"/>
                  </a:schemeClr>
                </a:solidFill>
                <a:latin typeface="Arial" panose="020B0604020202020204" pitchFamily="34" charset="0"/>
                <a:cs typeface="Arial" panose="020B0604020202020204" pitchFamily="34" charset="0"/>
              </a:defRPr>
            </a:lvl3pPr>
            <a:lvl4pPr>
              <a:lnSpc>
                <a:spcPct val="100000"/>
              </a:lnSpc>
              <a:spcAft>
                <a:spcPts val="0"/>
              </a:spcAft>
              <a:defRPr/>
            </a:lvl4pPr>
            <a:lvl5pPr>
              <a:lnSpc>
                <a:spcPct val="100000"/>
              </a:lnSpc>
              <a:spcAft>
                <a:spcPts val="0"/>
              </a:spcAft>
              <a:defRPr/>
            </a:lvl5pPr>
          </a:lstStyle>
          <a:p>
            <a:pPr lvl="0"/>
            <a:r>
              <a:rPr lang="en-US"/>
              <a:t>Click to edit Master text styles</a:t>
            </a:r>
          </a:p>
          <a:p>
            <a:pPr marL="0" lvl="1" indent="0" algn="l" defTabSz="1112721" rtl="0" eaLnBrk="1" latinLnBrk="0" hangingPunct="1">
              <a:lnSpc>
                <a:spcPct val="100000"/>
              </a:lnSpc>
              <a:spcBef>
                <a:spcPts val="0"/>
              </a:spcBef>
              <a:spcAft>
                <a:spcPts val="300"/>
              </a:spcAft>
              <a:buFont typeface="Arial" panose="020B0604020202020204" pitchFamily="34" charset="0"/>
              <a:buNone/>
            </a:pPr>
            <a:r>
              <a:rPr lang="en-US"/>
              <a:t>Body Text</a:t>
            </a:r>
          </a:p>
          <a:p>
            <a:pPr lvl="2"/>
            <a:r>
              <a:rPr lang="en-US"/>
              <a:t>Bullet Text</a:t>
            </a:r>
          </a:p>
        </p:txBody>
      </p:sp>
      <p:sp>
        <p:nvSpPr>
          <p:cNvPr id="4" name="Title 1">
            <a:extLst>
              <a:ext uri="{FF2B5EF4-FFF2-40B4-BE49-F238E27FC236}">
                <a16:creationId xmlns:a16="http://schemas.microsoft.com/office/drawing/2014/main" id="{D039388D-B2E0-BA6D-E6E7-22D13DAEC6DC}"/>
              </a:ext>
            </a:extLst>
          </p:cNvPr>
          <p:cNvSpPr>
            <a:spLocks noGrp="1"/>
          </p:cNvSpPr>
          <p:nvPr>
            <p:ph type="title" hasCustomPrompt="1"/>
          </p:nvPr>
        </p:nvSpPr>
        <p:spPr>
          <a:xfrm>
            <a:off x="12101583" y="32132"/>
            <a:ext cx="2809745" cy="384721"/>
          </a:xfrm>
          <a:prstGeom prst="rect">
            <a:avLst/>
          </a:prstGeom>
        </p:spPr>
        <p:txBody>
          <a:bodyPr wrap="square" lIns="0" tIns="0" rIns="0" bIns="0">
            <a:spAutoFit/>
          </a:bodyPr>
          <a:lstStyle>
            <a:lvl1pPr>
              <a:defRPr lang="en-US" sz="2500" b="1" i="0" strike="noStrike" spc="0" baseline="0" dirty="0">
                <a:solidFill>
                  <a:schemeClr val="accent6"/>
                </a:solidFill>
                <a:latin typeface="+mj-lt"/>
              </a:defRPr>
            </a:lvl1pPr>
          </a:lstStyle>
          <a:p>
            <a:pPr lvl="0" defTabSz="1085554">
              <a:lnSpc>
                <a:spcPct val="100000"/>
              </a:lnSpc>
            </a:pPr>
            <a:r>
              <a:rPr lang="ja-JP" altLang="en-US"/>
              <a:t>日本</a:t>
            </a:r>
            <a:endParaRPr lang="en-US"/>
          </a:p>
        </p:txBody>
      </p:sp>
      <p:sp>
        <p:nvSpPr>
          <p:cNvPr id="5" name="Text Placeholder 8">
            <a:extLst>
              <a:ext uri="{FF2B5EF4-FFF2-40B4-BE49-F238E27FC236}">
                <a16:creationId xmlns:a16="http://schemas.microsoft.com/office/drawing/2014/main" id="{35796D42-FFE0-761E-C8FB-51FE602D0AF6}"/>
              </a:ext>
            </a:extLst>
          </p:cNvPr>
          <p:cNvSpPr>
            <a:spLocks noGrp="1"/>
          </p:cNvSpPr>
          <p:nvPr>
            <p:ph type="body" sz="quarter" idx="45" hasCustomPrompt="1"/>
          </p:nvPr>
        </p:nvSpPr>
        <p:spPr>
          <a:xfrm>
            <a:off x="12101583" y="418825"/>
            <a:ext cx="2809745" cy="209186"/>
          </a:xfrm>
          <a:prstGeom prst="rect">
            <a:avLst/>
          </a:prstGeom>
        </p:spPr>
        <p:txBody>
          <a:bodyPr lIns="0" tIns="0" rIns="0" bIns="0"/>
          <a:lstStyle>
            <a:lvl1pPr marL="12700" algn="l" defTabSz="1112721" rtl="0" eaLnBrk="1" latinLnBrk="0" hangingPunct="1">
              <a:lnSpc>
                <a:spcPts val="2014"/>
              </a:lnSpc>
              <a:spcBef>
                <a:spcPct val="0"/>
              </a:spcBef>
              <a:buNone/>
              <a:defRPr lang="en-US" sz="1900" b="0" i="0" kern="1200" cap="all" baseline="0" dirty="0">
                <a:solidFill>
                  <a:srgbClr val="0093AD"/>
                </a:solidFill>
                <a:latin typeface="Arial" panose="020B0604020202020204" pitchFamily="34" charset="0"/>
                <a:ea typeface="+mj-ea"/>
                <a:cs typeface="Arial" panose="020B0604020202020204" pitchFamily="34" charset="0"/>
              </a:defRPr>
            </a:lvl1pPr>
          </a:lstStyle>
          <a:p>
            <a:pPr lvl="0"/>
            <a:r>
              <a:rPr lang="ja-JP" altLang="en-US"/>
              <a:t>リテール</a:t>
            </a:r>
            <a:r>
              <a:rPr lang="en-US"/>
              <a:t> Q4 2024</a:t>
            </a:r>
          </a:p>
        </p:txBody>
      </p:sp>
      <p:sp>
        <p:nvSpPr>
          <p:cNvPr id="12" name="Content Placeholder 111">
            <a:extLst>
              <a:ext uri="{FF2B5EF4-FFF2-40B4-BE49-F238E27FC236}">
                <a16:creationId xmlns:a16="http://schemas.microsoft.com/office/drawing/2014/main" id="{DF689B8D-080B-DDB5-AEFA-8BD9148451F6}"/>
              </a:ext>
            </a:extLst>
          </p:cNvPr>
          <p:cNvSpPr>
            <a:spLocks noGrp="1"/>
          </p:cNvSpPr>
          <p:nvPr>
            <p:ph sz="quarter" idx="51"/>
          </p:nvPr>
        </p:nvSpPr>
        <p:spPr>
          <a:xfrm>
            <a:off x="630152" y="5956554"/>
            <a:ext cx="3429000" cy="3406870"/>
          </a:xfrm>
          <a:prstGeom prst="rect">
            <a:avLst/>
          </a:prstGeom>
          <a:solidFill>
            <a:srgbClr val="EAEBEB"/>
          </a:solidFill>
        </p:spPr>
        <p:txBody>
          <a:bodyPr/>
          <a:lstStyle>
            <a:lvl1pPr>
              <a:defRPr lang="en-US" sz="1100" b="0" kern="1200" cap="all" baseline="0" dirty="0" smtClean="0">
                <a:solidFill>
                  <a:schemeClr val="accent1"/>
                </a:solidFill>
                <a:latin typeface="Arial" panose="020B0604020202020204" pitchFamily="34" charset="0"/>
                <a:ea typeface="+mn-ea"/>
                <a:cs typeface="Arial" panose="020B0604020202020204" pitchFamily="34" charset="0"/>
              </a:defRPr>
            </a:lvl1pPr>
            <a:lvl2pPr>
              <a:defRPr lang="en-US" sz="1300" b="0" kern="1200" baseline="0" dirty="0" smtClean="0">
                <a:solidFill>
                  <a:schemeClr val="tx1">
                    <a:lumMod val="75000"/>
                  </a:schemeClr>
                </a:solidFill>
                <a:latin typeface="+mn-lt"/>
                <a:ea typeface="+mn-ea"/>
                <a:cs typeface="+mn-cs"/>
              </a:defRPr>
            </a:lvl2pPr>
            <a:lvl3pPr marL="114300" indent="-114300">
              <a:buClr>
                <a:schemeClr val="tx1">
                  <a:lumMod val="75000"/>
                </a:schemeClr>
              </a:buClr>
              <a:defRPr lang="en-US" sz="1300" b="0" kern="1200" spc="0" dirty="0">
                <a:solidFill>
                  <a:schemeClr val="tx1">
                    <a:lumMod val="75000"/>
                  </a:schemeClr>
                </a:solidFill>
                <a:latin typeface="+mn-lt"/>
                <a:ea typeface="+mn-ea"/>
                <a:cs typeface="+mn-cs"/>
              </a:defRPr>
            </a:lvl3pPr>
          </a:lstStyle>
          <a:p>
            <a:pPr marL="0" lvl="0" indent="0" algn="l" defTabSz="1112721" rtl="0" eaLnBrk="1" latinLnBrk="0" hangingPunct="1">
              <a:lnSpc>
                <a:spcPct val="100000"/>
              </a:lnSpc>
              <a:spcBef>
                <a:spcPts val="0"/>
              </a:spcBef>
              <a:spcAft>
                <a:spcPts val="0"/>
              </a:spcAft>
              <a:buFont typeface="Arial" panose="020B0604020202020204" pitchFamily="34" charset="0"/>
              <a:buNone/>
            </a:pPr>
            <a:endParaRPr lang="en-US"/>
          </a:p>
        </p:txBody>
      </p:sp>
    </p:spTree>
    <p:extLst>
      <p:ext uri="{BB962C8B-B14F-4D97-AF65-F5344CB8AC3E}">
        <p14:creationId xmlns:p14="http://schemas.microsoft.com/office/powerpoint/2010/main" val="38031621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hart and Text">
    <p:spTree>
      <p:nvGrpSpPr>
        <p:cNvPr id="1" name=""/>
        <p:cNvGrpSpPr/>
        <p:nvPr/>
      </p:nvGrpSpPr>
      <p:grpSpPr>
        <a:xfrm>
          <a:off x="0" y="0"/>
          <a:ext cx="0" cy="0"/>
          <a:chOff x="0" y="0"/>
          <a:chExt cx="0" cy="0"/>
        </a:xfrm>
      </p:grpSpPr>
      <p:sp>
        <p:nvSpPr>
          <p:cNvPr id="23" name="Text Placeholder 8">
            <a:extLst>
              <a:ext uri="{FF2B5EF4-FFF2-40B4-BE49-F238E27FC236}">
                <a16:creationId xmlns:a16="http://schemas.microsoft.com/office/drawing/2014/main" id="{B5242104-3452-B2F1-8A9A-4BA2A27007BE}"/>
              </a:ext>
            </a:extLst>
          </p:cNvPr>
          <p:cNvSpPr>
            <a:spLocks noGrp="1"/>
          </p:cNvSpPr>
          <p:nvPr>
            <p:ph type="body" sz="quarter" idx="15" hasCustomPrompt="1"/>
          </p:nvPr>
        </p:nvSpPr>
        <p:spPr>
          <a:xfrm>
            <a:off x="12091393" y="1181190"/>
            <a:ext cx="3139082" cy="209186"/>
          </a:xfrm>
          <a:prstGeom prst="rect">
            <a:avLst/>
          </a:prstGeom>
        </p:spPr>
        <p:txBody>
          <a:bodyPr lIns="0" tIns="0" rIns="0" bIns="0"/>
          <a:lstStyle>
            <a:lvl1pPr>
              <a:defRPr sz="1350" b="1">
                <a:solidFill>
                  <a:schemeClr val="accent1"/>
                </a:solidFill>
              </a:defRPr>
            </a:lvl1pPr>
          </a:lstStyle>
          <a:p>
            <a:pPr lvl="0"/>
            <a:r>
              <a:rPr lang="en-US"/>
              <a:t>OUTLOOK</a:t>
            </a:r>
          </a:p>
        </p:txBody>
      </p:sp>
      <p:sp>
        <p:nvSpPr>
          <p:cNvPr id="3" name="bg object 16">
            <a:extLst>
              <a:ext uri="{FF2B5EF4-FFF2-40B4-BE49-F238E27FC236}">
                <a16:creationId xmlns:a16="http://schemas.microsoft.com/office/drawing/2014/main" id="{83E1EF6D-3820-9523-4E19-965DBBD7D60F}"/>
              </a:ext>
            </a:extLst>
          </p:cNvPr>
          <p:cNvSpPr/>
          <p:nvPr userDrawn="1"/>
        </p:nvSpPr>
        <p:spPr>
          <a:xfrm>
            <a:off x="0" y="0"/>
            <a:ext cx="11704320" cy="479425"/>
          </a:xfrm>
          <a:custGeom>
            <a:avLst/>
            <a:gdLst/>
            <a:ahLst/>
            <a:cxnLst/>
            <a:rect l="l" t="t" r="r" b="b"/>
            <a:pathLst>
              <a:path w="11704320" h="479425">
                <a:moveTo>
                  <a:pt x="11451968" y="479005"/>
                </a:moveTo>
                <a:lnTo>
                  <a:pt x="0" y="479005"/>
                </a:lnTo>
                <a:lnTo>
                  <a:pt x="0" y="0"/>
                </a:lnTo>
                <a:lnTo>
                  <a:pt x="11703985" y="0"/>
                </a:lnTo>
                <a:lnTo>
                  <a:pt x="11451968" y="479005"/>
                </a:lnTo>
                <a:close/>
              </a:path>
            </a:pathLst>
          </a:custGeom>
          <a:solidFill>
            <a:srgbClr val="1D1740"/>
          </a:solidFill>
        </p:spPr>
        <p:txBody>
          <a:bodyPr wrap="square" lIns="0" tIns="0" rIns="0" bIns="0" rtlCol="0"/>
          <a:lstStyle/>
          <a:p>
            <a:endParaRPr/>
          </a:p>
        </p:txBody>
      </p:sp>
      <p:sp>
        <p:nvSpPr>
          <p:cNvPr id="47" name="bg object 17">
            <a:extLst>
              <a:ext uri="{FF2B5EF4-FFF2-40B4-BE49-F238E27FC236}">
                <a16:creationId xmlns:a16="http://schemas.microsoft.com/office/drawing/2014/main" id="{5A2B422A-B7FD-FD20-9C99-12235344453E}"/>
              </a:ext>
            </a:extLst>
          </p:cNvPr>
          <p:cNvSpPr/>
          <p:nvPr userDrawn="1"/>
        </p:nvSpPr>
        <p:spPr>
          <a:xfrm>
            <a:off x="342900" y="9584463"/>
            <a:ext cx="14859000" cy="0"/>
          </a:xfrm>
          <a:custGeom>
            <a:avLst/>
            <a:gdLst/>
            <a:ahLst/>
            <a:cxnLst/>
            <a:rect l="l" t="t" r="r" b="b"/>
            <a:pathLst>
              <a:path w="14859000">
                <a:moveTo>
                  <a:pt x="0" y="0"/>
                </a:moveTo>
                <a:lnTo>
                  <a:pt x="14859000" y="0"/>
                </a:lnTo>
              </a:path>
            </a:pathLst>
          </a:custGeom>
          <a:ln w="6350">
            <a:solidFill>
              <a:srgbClr val="1D1740"/>
            </a:solidFill>
          </a:ln>
        </p:spPr>
        <p:txBody>
          <a:bodyPr wrap="square" lIns="0" tIns="0" rIns="0" bIns="0" rtlCol="0"/>
          <a:lstStyle/>
          <a:p>
            <a:endParaRPr/>
          </a:p>
        </p:txBody>
      </p:sp>
      <p:sp>
        <p:nvSpPr>
          <p:cNvPr id="54" name="Text Placeholder 8">
            <a:extLst>
              <a:ext uri="{FF2B5EF4-FFF2-40B4-BE49-F238E27FC236}">
                <a16:creationId xmlns:a16="http://schemas.microsoft.com/office/drawing/2014/main" id="{3BA1A5F9-F4C1-9370-02C2-87561ECEF017}"/>
              </a:ext>
            </a:extLst>
          </p:cNvPr>
          <p:cNvSpPr>
            <a:spLocks noGrp="1"/>
          </p:cNvSpPr>
          <p:nvPr>
            <p:ph type="body" sz="quarter" idx="46"/>
          </p:nvPr>
        </p:nvSpPr>
        <p:spPr>
          <a:xfrm>
            <a:off x="12084501" y="1390376"/>
            <a:ext cx="3113962" cy="1036373"/>
          </a:xfrm>
          <a:prstGeom prst="rect">
            <a:avLst/>
          </a:prstGeom>
          <a:solidFill>
            <a:srgbClr val="E0F2F5"/>
          </a:solidFill>
        </p:spPr>
        <p:txBody>
          <a:bodyPr lIns="182880" tIns="91440" rIns="182880" bIns="91440">
            <a:spAutoFit/>
          </a:bodyPr>
          <a:lstStyle>
            <a:lvl1pPr>
              <a:lnSpc>
                <a:spcPct val="100000"/>
              </a:lnSpc>
              <a:spcAft>
                <a:spcPts val="0"/>
              </a:spcAft>
              <a:defRPr sz="1350" cap="all" spc="0" baseline="0">
                <a:solidFill>
                  <a:schemeClr val="accent1"/>
                </a:solidFill>
              </a:defRPr>
            </a:lvl1pPr>
            <a:lvl2pPr>
              <a:lnSpc>
                <a:spcPct val="100000"/>
              </a:lnSpc>
              <a:spcAft>
                <a:spcPts val="0"/>
              </a:spcAft>
              <a:defRPr sz="1350" spc="0">
                <a:solidFill>
                  <a:schemeClr val="tx1">
                    <a:lumMod val="75000"/>
                  </a:schemeClr>
                </a:solidFill>
                <a:latin typeface="Arial" panose="020B0604020202020204" pitchFamily="34" charset="0"/>
                <a:cs typeface="Arial" panose="020B0604020202020204" pitchFamily="34" charset="0"/>
              </a:defRPr>
            </a:lvl2pPr>
            <a:lvl3pPr marL="114300" indent="-114300">
              <a:lnSpc>
                <a:spcPct val="100000"/>
              </a:lnSpc>
              <a:spcAft>
                <a:spcPts val="800"/>
              </a:spcAft>
              <a:buClr>
                <a:schemeClr val="tx1"/>
              </a:buClr>
              <a:defRPr sz="1350" spc="0">
                <a:solidFill>
                  <a:schemeClr val="tx1">
                    <a:lumMod val="75000"/>
                  </a:schemeClr>
                </a:solidFill>
                <a:latin typeface="Arial" panose="020B0604020202020204" pitchFamily="34" charset="0"/>
                <a:cs typeface="Arial" panose="020B0604020202020204" pitchFamily="34" charset="0"/>
              </a:defRPr>
            </a:lvl3pPr>
            <a:lvl4pPr>
              <a:lnSpc>
                <a:spcPct val="100000"/>
              </a:lnSpc>
              <a:spcAft>
                <a:spcPts val="0"/>
              </a:spcAft>
              <a:defRPr/>
            </a:lvl4pPr>
            <a:lvl5pPr>
              <a:lnSpc>
                <a:spcPct val="100000"/>
              </a:lnSpc>
              <a:spcAft>
                <a:spcPts val="0"/>
              </a:spcAft>
              <a:defRPr/>
            </a:lvl5pPr>
          </a:lstStyle>
          <a:p>
            <a:pPr lvl="0"/>
            <a:r>
              <a:rPr lang="en-US"/>
              <a:t>Click to edit Master text styles</a:t>
            </a:r>
          </a:p>
          <a:p>
            <a:pPr lvl="1"/>
            <a:r>
              <a:rPr lang="en-US"/>
              <a:t>Body Text</a:t>
            </a:r>
          </a:p>
          <a:p>
            <a:pPr lvl="2"/>
            <a:r>
              <a:rPr lang="en-US"/>
              <a:t>Bullet Text</a:t>
            </a:r>
          </a:p>
        </p:txBody>
      </p:sp>
      <p:sp>
        <p:nvSpPr>
          <p:cNvPr id="65" name="object 3">
            <a:extLst>
              <a:ext uri="{FF2B5EF4-FFF2-40B4-BE49-F238E27FC236}">
                <a16:creationId xmlns:a16="http://schemas.microsoft.com/office/drawing/2014/main" id="{9DB686BE-CE16-0D4D-8F5B-9FB5DAE96038}"/>
              </a:ext>
            </a:extLst>
          </p:cNvPr>
          <p:cNvSpPr txBox="1"/>
          <p:nvPr userDrawn="1"/>
        </p:nvSpPr>
        <p:spPr>
          <a:xfrm>
            <a:off x="337820" y="90669"/>
            <a:ext cx="2067560" cy="297815"/>
          </a:xfrm>
          <a:prstGeom prst="rect">
            <a:avLst/>
          </a:prstGeom>
        </p:spPr>
        <p:txBody>
          <a:bodyPr vert="horz" wrap="square" lIns="0" tIns="17145" rIns="0" bIns="0" rtlCol="0">
            <a:spAutoFit/>
          </a:bodyPr>
          <a:lstStyle/>
          <a:p>
            <a:pPr marL="12700">
              <a:lnSpc>
                <a:spcPct val="100000"/>
              </a:lnSpc>
              <a:spcBef>
                <a:spcPts val="135"/>
              </a:spcBef>
            </a:pPr>
            <a:r>
              <a:rPr sz="1750" b="0" spc="200">
                <a:solidFill>
                  <a:srgbClr val="FFFFFF"/>
                </a:solidFill>
                <a:latin typeface="Arial" panose="020B0604020202020204" pitchFamily="34" charset="0"/>
                <a:cs typeface="Arial" panose="020B0604020202020204" pitchFamily="34" charset="0"/>
              </a:rPr>
              <a:t>MAR</a:t>
            </a:r>
            <a:r>
              <a:rPr sz="1750" b="0" spc="-35">
                <a:solidFill>
                  <a:srgbClr val="FFFFFF"/>
                </a:solidFill>
                <a:latin typeface="Arial" panose="020B0604020202020204" pitchFamily="34" charset="0"/>
                <a:cs typeface="Arial" panose="020B0604020202020204" pitchFamily="34" charset="0"/>
              </a:rPr>
              <a:t>K</a:t>
            </a:r>
            <a:r>
              <a:rPr sz="1750" b="0" spc="-200">
                <a:solidFill>
                  <a:srgbClr val="FFFFFF"/>
                </a:solidFill>
                <a:latin typeface="Arial" panose="020B0604020202020204" pitchFamily="34" charset="0"/>
                <a:cs typeface="Arial" panose="020B0604020202020204" pitchFamily="34" charset="0"/>
              </a:rPr>
              <a:t> </a:t>
            </a:r>
            <a:r>
              <a:rPr sz="1750" b="0" spc="-45">
                <a:solidFill>
                  <a:srgbClr val="FFFFFF"/>
                </a:solidFill>
                <a:latin typeface="Arial" panose="020B0604020202020204" pitchFamily="34" charset="0"/>
                <a:cs typeface="Arial" panose="020B0604020202020204" pitchFamily="34" charset="0"/>
              </a:rPr>
              <a:t>E</a:t>
            </a:r>
            <a:r>
              <a:rPr sz="1750" b="0" spc="-200">
                <a:solidFill>
                  <a:srgbClr val="FFFFFF"/>
                </a:solidFill>
                <a:latin typeface="Arial" panose="020B0604020202020204" pitchFamily="34" charset="0"/>
                <a:cs typeface="Arial" panose="020B0604020202020204" pitchFamily="34" charset="0"/>
              </a:rPr>
              <a:t> </a:t>
            </a:r>
            <a:r>
              <a:rPr sz="1750" b="0" spc="-45">
                <a:solidFill>
                  <a:srgbClr val="FFFFFF"/>
                </a:solidFill>
                <a:latin typeface="Arial" panose="020B0604020202020204" pitchFamily="34" charset="0"/>
                <a:cs typeface="Arial" panose="020B0604020202020204" pitchFamily="34" charset="0"/>
              </a:rPr>
              <a:t>T</a:t>
            </a:r>
            <a:r>
              <a:rPr sz="1750" b="0" spc="-225">
                <a:solidFill>
                  <a:srgbClr val="FFFFFF"/>
                </a:solidFill>
                <a:latin typeface="Arial" panose="020B0604020202020204" pitchFamily="34" charset="0"/>
                <a:cs typeface="Arial" panose="020B0604020202020204" pitchFamily="34" charset="0"/>
              </a:rPr>
              <a:t> </a:t>
            </a:r>
            <a:r>
              <a:rPr sz="1750" b="0" spc="-35">
                <a:solidFill>
                  <a:srgbClr val="FFFFFF"/>
                </a:solidFill>
                <a:latin typeface="Arial" panose="020B0604020202020204" pitchFamily="34" charset="0"/>
                <a:cs typeface="Arial" panose="020B0604020202020204" pitchFamily="34" charset="0"/>
              </a:rPr>
              <a:t>B</a:t>
            </a:r>
            <a:r>
              <a:rPr sz="1750" b="0" spc="-190">
                <a:solidFill>
                  <a:srgbClr val="FFFFFF"/>
                </a:solidFill>
                <a:latin typeface="Arial" panose="020B0604020202020204" pitchFamily="34" charset="0"/>
                <a:cs typeface="Arial" panose="020B0604020202020204" pitchFamily="34" charset="0"/>
              </a:rPr>
              <a:t> </a:t>
            </a:r>
            <a:r>
              <a:rPr sz="1750" b="0" spc="-45">
                <a:solidFill>
                  <a:srgbClr val="FFFFFF"/>
                </a:solidFill>
                <a:latin typeface="Arial" panose="020B0604020202020204" pitchFamily="34" charset="0"/>
                <a:cs typeface="Arial" panose="020B0604020202020204" pitchFamily="34" charset="0"/>
              </a:rPr>
              <a:t>E</a:t>
            </a:r>
            <a:r>
              <a:rPr sz="1750" b="0" spc="-185">
                <a:solidFill>
                  <a:srgbClr val="FFFFFF"/>
                </a:solidFill>
                <a:latin typeface="Arial" panose="020B0604020202020204" pitchFamily="34" charset="0"/>
                <a:cs typeface="Arial" panose="020B0604020202020204" pitchFamily="34" charset="0"/>
              </a:rPr>
              <a:t> </a:t>
            </a:r>
            <a:r>
              <a:rPr sz="1750" b="0" spc="50">
                <a:solidFill>
                  <a:srgbClr val="FFFFFF"/>
                </a:solidFill>
                <a:latin typeface="Arial" panose="020B0604020202020204" pitchFamily="34" charset="0"/>
                <a:cs typeface="Arial" panose="020B0604020202020204" pitchFamily="34" charset="0"/>
              </a:rPr>
              <a:t>AT</a:t>
            </a:r>
            <a:endParaRPr sz="1750" b="0">
              <a:latin typeface="Arial" panose="020B0604020202020204" pitchFamily="34" charset="0"/>
              <a:cs typeface="Arial" panose="020B0604020202020204" pitchFamily="34" charset="0"/>
            </a:endParaRPr>
          </a:p>
        </p:txBody>
      </p:sp>
      <p:sp>
        <p:nvSpPr>
          <p:cNvPr id="2" name="Text Placeholder 8">
            <a:extLst>
              <a:ext uri="{FF2B5EF4-FFF2-40B4-BE49-F238E27FC236}">
                <a16:creationId xmlns:a16="http://schemas.microsoft.com/office/drawing/2014/main" id="{56FABDC1-6291-CD11-0BD8-A05640B878FA}"/>
              </a:ext>
            </a:extLst>
          </p:cNvPr>
          <p:cNvSpPr>
            <a:spLocks noGrp="1"/>
          </p:cNvSpPr>
          <p:nvPr>
            <p:ph type="body" sz="quarter" idx="14"/>
          </p:nvPr>
        </p:nvSpPr>
        <p:spPr>
          <a:xfrm>
            <a:off x="533401" y="1135582"/>
            <a:ext cx="11277599" cy="7900842"/>
          </a:xfrm>
          <a:prstGeom prst="rect">
            <a:avLst/>
          </a:prstGeom>
        </p:spPr>
        <p:txBody>
          <a:bodyPr lIns="0" rIns="0"/>
          <a:lstStyle>
            <a:lvl1pPr>
              <a:lnSpc>
                <a:spcPct val="100000"/>
              </a:lnSpc>
              <a:spcBef>
                <a:spcPts val="600"/>
              </a:spcBef>
              <a:spcAft>
                <a:spcPts val="0"/>
              </a:spcAft>
              <a:defRPr sz="1350" b="1" cap="all" spc="0" baseline="0">
                <a:solidFill>
                  <a:schemeClr val="accent1"/>
                </a:solidFill>
              </a:defRPr>
            </a:lvl1pPr>
            <a:lvl2pPr>
              <a:lnSpc>
                <a:spcPct val="100000"/>
              </a:lnSpc>
              <a:spcAft>
                <a:spcPts val="0"/>
              </a:spcAft>
              <a:defRPr lang="en-US" sz="1350" b="0" kern="1200" spc="0" baseline="0" dirty="0">
                <a:solidFill>
                  <a:schemeClr val="tx1">
                    <a:lumMod val="75000"/>
                  </a:schemeClr>
                </a:solidFill>
                <a:latin typeface="Arial" panose="020B0604020202020204" pitchFamily="34" charset="0"/>
                <a:ea typeface="+mn-ea"/>
                <a:cs typeface="Arial" panose="020B0604020202020204" pitchFamily="34" charset="0"/>
              </a:defRPr>
            </a:lvl2pPr>
            <a:lvl3pPr marL="114300" indent="-114300">
              <a:lnSpc>
                <a:spcPct val="100000"/>
              </a:lnSpc>
              <a:spcAft>
                <a:spcPts val="0"/>
              </a:spcAft>
              <a:buClr>
                <a:schemeClr val="tx1"/>
              </a:buClr>
              <a:defRPr sz="1350" spc="0">
                <a:solidFill>
                  <a:schemeClr val="tx1">
                    <a:lumMod val="75000"/>
                  </a:schemeClr>
                </a:solidFill>
                <a:latin typeface="Arial" panose="020B0604020202020204" pitchFamily="34" charset="0"/>
                <a:cs typeface="Arial" panose="020B0604020202020204" pitchFamily="34" charset="0"/>
              </a:defRPr>
            </a:lvl3pPr>
            <a:lvl4pPr>
              <a:lnSpc>
                <a:spcPct val="100000"/>
              </a:lnSpc>
              <a:spcAft>
                <a:spcPts val="0"/>
              </a:spcAft>
              <a:defRPr/>
            </a:lvl4pPr>
            <a:lvl5pPr>
              <a:lnSpc>
                <a:spcPct val="100000"/>
              </a:lnSpc>
              <a:spcAft>
                <a:spcPts val="0"/>
              </a:spcAft>
              <a:defRPr/>
            </a:lvl5pPr>
          </a:lstStyle>
          <a:p>
            <a:pPr lvl="0"/>
            <a:r>
              <a:rPr lang="en-US"/>
              <a:t>Click to edit Master text styles</a:t>
            </a:r>
          </a:p>
          <a:p>
            <a:pPr marL="0" lvl="1" indent="0" algn="l" defTabSz="1112721" rtl="0" eaLnBrk="1" latinLnBrk="0" hangingPunct="1">
              <a:lnSpc>
                <a:spcPct val="100000"/>
              </a:lnSpc>
              <a:spcBef>
                <a:spcPts val="0"/>
              </a:spcBef>
              <a:spcAft>
                <a:spcPts val="300"/>
              </a:spcAft>
              <a:buFont typeface="Arial" panose="020B0604020202020204" pitchFamily="34" charset="0"/>
              <a:buNone/>
            </a:pPr>
            <a:r>
              <a:rPr lang="en-US"/>
              <a:t>Body Text</a:t>
            </a:r>
          </a:p>
          <a:p>
            <a:pPr lvl="2"/>
            <a:r>
              <a:rPr lang="en-US"/>
              <a:t>Bullet Text</a:t>
            </a:r>
          </a:p>
        </p:txBody>
      </p:sp>
      <p:sp>
        <p:nvSpPr>
          <p:cNvPr id="4" name="Title 1">
            <a:extLst>
              <a:ext uri="{FF2B5EF4-FFF2-40B4-BE49-F238E27FC236}">
                <a16:creationId xmlns:a16="http://schemas.microsoft.com/office/drawing/2014/main" id="{D039388D-B2E0-BA6D-E6E7-22D13DAEC6DC}"/>
              </a:ext>
            </a:extLst>
          </p:cNvPr>
          <p:cNvSpPr>
            <a:spLocks noGrp="1"/>
          </p:cNvSpPr>
          <p:nvPr>
            <p:ph type="title" hasCustomPrompt="1"/>
          </p:nvPr>
        </p:nvSpPr>
        <p:spPr>
          <a:xfrm>
            <a:off x="12101583" y="32132"/>
            <a:ext cx="2809745" cy="384721"/>
          </a:xfrm>
          <a:prstGeom prst="rect">
            <a:avLst/>
          </a:prstGeom>
        </p:spPr>
        <p:txBody>
          <a:bodyPr wrap="square" lIns="0" tIns="0" rIns="0" bIns="0">
            <a:spAutoFit/>
          </a:bodyPr>
          <a:lstStyle>
            <a:lvl1pPr>
              <a:defRPr lang="en-US" sz="2500" b="1" i="0" strike="noStrike" spc="0" baseline="0" dirty="0">
                <a:solidFill>
                  <a:schemeClr val="accent6"/>
                </a:solidFill>
                <a:latin typeface="+mj-lt"/>
              </a:defRPr>
            </a:lvl1pPr>
          </a:lstStyle>
          <a:p>
            <a:pPr lvl="0" defTabSz="1085554">
              <a:lnSpc>
                <a:spcPct val="100000"/>
              </a:lnSpc>
            </a:pPr>
            <a:r>
              <a:rPr lang="ja-JP" altLang="en-US"/>
              <a:t>日本</a:t>
            </a:r>
            <a:endParaRPr lang="en-US"/>
          </a:p>
        </p:txBody>
      </p:sp>
      <p:sp>
        <p:nvSpPr>
          <p:cNvPr id="5" name="Text Placeholder 8">
            <a:extLst>
              <a:ext uri="{FF2B5EF4-FFF2-40B4-BE49-F238E27FC236}">
                <a16:creationId xmlns:a16="http://schemas.microsoft.com/office/drawing/2014/main" id="{35796D42-FFE0-761E-C8FB-51FE602D0AF6}"/>
              </a:ext>
            </a:extLst>
          </p:cNvPr>
          <p:cNvSpPr>
            <a:spLocks noGrp="1"/>
          </p:cNvSpPr>
          <p:nvPr>
            <p:ph type="body" sz="quarter" idx="45" hasCustomPrompt="1"/>
          </p:nvPr>
        </p:nvSpPr>
        <p:spPr>
          <a:xfrm>
            <a:off x="12101583" y="418825"/>
            <a:ext cx="2809745" cy="209186"/>
          </a:xfrm>
          <a:prstGeom prst="rect">
            <a:avLst/>
          </a:prstGeom>
        </p:spPr>
        <p:txBody>
          <a:bodyPr lIns="0" tIns="0" rIns="0" bIns="0"/>
          <a:lstStyle>
            <a:lvl1pPr marL="12700" algn="l" defTabSz="1112721" rtl="0" eaLnBrk="1" latinLnBrk="0" hangingPunct="1">
              <a:lnSpc>
                <a:spcPts val="2014"/>
              </a:lnSpc>
              <a:spcBef>
                <a:spcPct val="0"/>
              </a:spcBef>
              <a:buNone/>
              <a:defRPr lang="en-US" sz="1900" b="0" i="0" kern="1200" cap="all" baseline="0" dirty="0">
                <a:solidFill>
                  <a:srgbClr val="0093AD"/>
                </a:solidFill>
                <a:latin typeface="Arial" panose="020B0604020202020204" pitchFamily="34" charset="0"/>
                <a:ea typeface="+mj-ea"/>
                <a:cs typeface="Arial" panose="020B0604020202020204" pitchFamily="34" charset="0"/>
              </a:defRPr>
            </a:lvl1pPr>
          </a:lstStyle>
          <a:p>
            <a:pPr lvl="0"/>
            <a:r>
              <a:rPr lang="ja-JP" altLang="en-US"/>
              <a:t>リテール</a:t>
            </a:r>
            <a:r>
              <a:rPr lang="en-US"/>
              <a:t> Q4 2024</a:t>
            </a:r>
          </a:p>
        </p:txBody>
      </p:sp>
    </p:spTree>
    <p:extLst>
      <p:ext uri="{BB962C8B-B14F-4D97-AF65-F5344CB8AC3E}">
        <p14:creationId xmlns:p14="http://schemas.microsoft.com/office/powerpoint/2010/main" val="7479691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hart and Text">
    <p:spTree>
      <p:nvGrpSpPr>
        <p:cNvPr id="1" name=""/>
        <p:cNvGrpSpPr/>
        <p:nvPr/>
      </p:nvGrpSpPr>
      <p:grpSpPr>
        <a:xfrm>
          <a:off x="0" y="0"/>
          <a:ext cx="0" cy="0"/>
          <a:chOff x="0" y="0"/>
          <a:chExt cx="0" cy="0"/>
        </a:xfrm>
      </p:grpSpPr>
      <p:sp>
        <p:nvSpPr>
          <p:cNvPr id="23" name="Text Placeholder 8">
            <a:extLst>
              <a:ext uri="{FF2B5EF4-FFF2-40B4-BE49-F238E27FC236}">
                <a16:creationId xmlns:a16="http://schemas.microsoft.com/office/drawing/2014/main" id="{B5242104-3452-B2F1-8A9A-4BA2A27007BE}"/>
              </a:ext>
            </a:extLst>
          </p:cNvPr>
          <p:cNvSpPr>
            <a:spLocks noGrp="1"/>
          </p:cNvSpPr>
          <p:nvPr>
            <p:ph type="body" sz="quarter" idx="15" hasCustomPrompt="1"/>
          </p:nvPr>
        </p:nvSpPr>
        <p:spPr>
          <a:xfrm>
            <a:off x="12091393" y="1181190"/>
            <a:ext cx="3139082" cy="209186"/>
          </a:xfrm>
          <a:prstGeom prst="rect">
            <a:avLst/>
          </a:prstGeom>
        </p:spPr>
        <p:txBody>
          <a:bodyPr lIns="0" tIns="0" rIns="0" bIns="0"/>
          <a:lstStyle>
            <a:lvl1pPr>
              <a:defRPr sz="1350" b="1">
                <a:solidFill>
                  <a:schemeClr val="accent1"/>
                </a:solidFill>
              </a:defRPr>
            </a:lvl1pPr>
          </a:lstStyle>
          <a:p>
            <a:pPr lvl="0"/>
            <a:r>
              <a:rPr lang="en-US"/>
              <a:t>OUTLOOK</a:t>
            </a:r>
          </a:p>
        </p:txBody>
      </p:sp>
      <p:sp>
        <p:nvSpPr>
          <p:cNvPr id="3" name="bg object 16">
            <a:extLst>
              <a:ext uri="{FF2B5EF4-FFF2-40B4-BE49-F238E27FC236}">
                <a16:creationId xmlns:a16="http://schemas.microsoft.com/office/drawing/2014/main" id="{83E1EF6D-3820-9523-4E19-965DBBD7D60F}"/>
              </a:ext>
            </a:extLst>
          </p:cNvPr>
          <p:cNvSpPr/>
          <p:nvPr userDrawn="1"/>
        </p:nvSpPr>
        <p:spPr>
          <a:xfrm>
            <a:off x="0" y="0"/>
            <a:ext cx="11704320" cy="479425"/>
          </a:xfrm>
          <a:custGeom>
            <a:avLst/>
            <a:gdLst/>
            <a:ahLst/>
            <a:cxnLst/>
            <a:rect l="l" t="t" r="r" b="b"/>
            <a:pathLst>
              <a:path w="11704320" h="479425">
                <a:moveTo>
                  <a:pt x="11451968" y="479005"/>
                </a:moveTo>
                <a:lnTo>
                  <a:pt x="0" y="479005"/>
                </a:lnTo>
                <a:lnTo>
                  <a:pt x="0" y="0"/>
                </a:lnTo>
                <a:lnTo>
                  <a:pt x="11703985" y="0"/>
                </a:lnTo>
                <a:lnTo>
                  <a:pt x="11451968" y="479005"/>
                </a:lnTo>
                <a:close/>
              </a:path>
            </a:pathLst>
          </a:custGeom>
          <a:solidFill>
            <a:srgbClr val="1D1740"/>
          </a:solidFill>
        </p:spPr>
        <p:txBody>
          <a:bodyPr wrap="square" lIns="0" tIns="0" rIns="0" bIns="0" rtlCol="0"/>
          <a:lstStyle/>
          <a:p>
            <a:endParaRPr/>
          </a:p>
        </p:txBody>
      </p:sp>
      <p:sp>
        <p:nvSpPr>
          <p:cNvPr id="29" name="Content Placeholder 111">
            <a:extLst>
              <a:ext uri="{FF2B5EF4-FFF2-40B4-BE49-F238E27FC236}">
                <a16:creationId xmlns:a16="http://schemas.microsoft.com/office/drawing/2014/main" id="{AB4959CC-4142-DF6C-8D8C-DD60C3CD1938}"/>
              </a:ext>
            </a:extLst>
          </p:cNvPr>
          <p:cNvSpPr>
            <a:spLocks noGrp="1"/>
          </p:cNvSpPr>
          <p:nvPr>
            <p:ph sz="quarter" idx="39"/>
          </p:nvPr>
        </p:nvSpPr>
        <p:spPr>
          <a:xfrm>
            <a:off x="348932" y="1524000"/>
            <a:ext cx="4794567" cy="2194331"/>
          </a:xfrm>
          <a:prstGeom prst="rect">
            <a:avLst/>
          </a:prstGeom>
          <a:solidFill>
            <a:srgbClr val="EAEBEB"/>
          </a:solidFill>
        </p:spPr>
        <p:txBody>
          <a:bodyPr/>
          <a:lstStyle>
            <a:lvl1pPr>
              <a:defRPr lang="en-US" sz="1100" b="0" kern="1200" cap="all" baseline="0" dirty="0" smtClean="0">
                <a:solidFill>
                  <a:schemeClr val="accent1"/>
                </a:solidFill>
                <a:latin typeface="Arial" panose="020B0604020202020204" pitchFamily="34" charset="0"/>
                <a:ea typeface="+mn-ea"/>
                <a:cs typeface="Arial" panose="020B0604020202020204" pitchFamily="34" charset="0"/>
              </a:defRPr>
            </a:lvl1pPr>
            <a:lvl2pPr>
              <a:defRPr lang="en-US" sz="1300" b="0" kern="1200" baseline="0" dirty="0" smtClean="0">
                <a:solidFill>
                  <a:schemeClr val="tx1">
                    <a:lumMod val="75000"/>
                  </a:schemeClr>
                </a:solidFill>
                <a:latin typeface="+mn-lt"/>
                <a:ea typeface="+mn-ea"/>
                <a:cs typeface="+mn-cs"/>
              </a:defRPr>
            </a:lvl2pPr>
            <a:lvl3pPr marL="114300" indent="-114300">
              <a:buClr>
                <a:schemeClr val="tx1">
                  <a:lumMod val="75000"/>
                </a:schemeClr>
              </a:buClr>
              <a:defRPr lang="en-US" sz="1300" b="0" kern="1200" spc="0" dirty="0">
                <a:solidFill>
                  <a:schemeClr val="tx1">
                    <a:lumMod val="75000"/>
                  </a:schemeClr>
                </a:solidFill>
                <a:latin typeface="+mn-lt"/>
                <a:ea typeface="+mn-ea"/>
                <a:cs typeface="+mn-cs"/>
              </a:defRPr>
            </a:lvl3pPr>
          </a:lstStyle>
          <a:p>
            <a:pPr marL="0" lvl="0" indent="0" algn="l" defTabSz="1112721" rtl="0" eaLnBrk="1" latinLnBrk="0" hangingPunct="1">
              <a:lnSpc>
                <a:spcPct val="100000"/>
              </a:lnSpc>
              <a:spcBef>
                <a:spcPts val="0"/>
              </a:spcBef>
              <a:spcAft>
                <a:spcPts val="0"/>
              </a:spcAft>
              <a:buFont typeface="Arial" panose="020B0604020202020204" pitchFamily="34" charset="0"/>
              <a:buNone/>
            </a:pPr>
            <a:endParaRPr lang="en-US"/>
          </a:p>
        </p:txBody>
      </p:sp>
      <p:sp>
        <p:nvSpPr>
          <p:cNvPr id="30" name="Text Placeholder 8">
            <a:extLst>
              <a:ext uri="{FF2B5EF4-FFF2-40B4-BE49-F238E27FC236}">
                <a16:creationId xmlns:a16="http://schemas.microsoft.com/office/drawing/2014/main" id="{09C16B43-B5C7-BDF4-C9E2-A42364262ECA}"/>
              </a:ext>
            </a:extLst>
          </p:cNvPr>
          <p:cNvSpPr>
            <a:spLocks noGrp="1"/>
          </p:cNvSpPr>
          <p:nvPr>
            <p:ph type="body" sz="quarter" idx="40" hasCustomPrompt="1"/>
          </p:nvPr>
        </p:nvSpPr>
        <p:spPr>
          <a:xfrm>
            <a:off x="312420" y="1133476"/>
            <a:ext cx="4850935" cy="247650"/>
          </a:xfrm>
          <a:prstGeom prst="rect">
            <a:avLst/>
          </a:prstGeom>
        </p:spPr>
        <p:txBody>
          <a:bodyPr lIns="91440"/>
          <a:lstStyle>
            <a:lvl1pPr>
              <a:defRPr sz="1350" b="1">
                <a:solidFill>
                  <a:schemeClr val="accent6"/>
                </a:solidFill>
              </a:defRPr>
            </a:lvl1pPr>
          </a:lstStyle>
          <a:p>
            <a:pPr lvl="0"/>
            <a:r>
              <a:rPr lang="en-US"/>
              <a:t>CHART TITLE</a:t>
            </a:r>
          </a:p>
        </p:txBody>
      </p:sp>
      <p:sp>
        <p:nvSpPr>
          <p:cNvPr id="31" name="object 21">
            <a:extLst>
              <a:ext uri="{FF2B5EF4-FFF2-40B4-BE49-F238E27FC236}">
                <a16:creationId xmlns:a16="http://schemas.microsoft.com/office/drawing/2014/main" id="{9816491F-2D8F-DDB5-4CFA-C61D7B63EC49}"/>
              </a:ext>
            </a:extLst>
          </p:cNvPr>
          <p:cNvSpPr/>
          <p:nvPr userDrawn="1"/>
        </p:nvSpPr>
        <p:spPr>
          <a:xfrm>
            <a:off x="349662" y="1437603"/>
            <a:ext cx="4779978" cy="0"/>
          </a:xfrm>
          <a:custGeom>
            <a:avLst/>
            <a:gdLst/>
            <a:ahLst/>
            <a:cxnLst/>
            <a:rect l="l" t="t" r="r" b="b"/>
            <a:pathLst>
              <a:path w="4577080">
                <a:moveTo>
                  <a:pt x="0" y="0"/>
                </a:moveTo>
                <a:lnTo>
                  <a:pt x="4576572" y="0"/>
                </a:lnTo>
              </a:path>
            </a:pathLst>
          </a:custGeom>
          <a:ln w="12700">
            <a:solidFill>
              <a:srgbClr val="1D1740"/>
            </a:solidFill>
          </a:ln>
        </p:spPr>
        <p:txBody>
          <a:bodyPr wrap="square" lIns="0" tIns="0" rIns="0" bIns="0" rtlCol="0"/>
          <a:lstStyle/>
          <a:p>
            <a:endParaRPr/>
          </a:p>
        </p:txBody>
      </p:sp>
      <p:sp>
        <p:nvSpPr>
          <p:cNvPr id="35" name="Content Placeholder 111">
            <a:extLst>
              <a:ext uri="{FF2B5EF4-FFF2-40B4-BE49-F238E27FC236}">
                <a16:creationId xmlns:a16="http://schemas.microsoft.com/office/drawing/2014/main" id="{A8DFAE16-824A-0EBE-718A-EEDE0FCCEE33}"/>
              </a:ext>
            </a:extLst>
          </p:cNvPr>
          <p:cNvSpPr>
            <a:spLocks noGrp="1"/>
          </p:cNvSpPr>
          <p:nvPr>
            <p:ph sz="quarter" idx="41"/>
          </p:nvPr>
        </p:nvSpPr>
        <p:spPr>
          <a:xfrm>
            <a:off x="348932" y="4299121"/>
            <a:ext cx="4794567" cy="2194331"/>
          </a:xfrm>
          <a:prstGeom prst="rect">
            <a:avLst/>
          </a:prstGeom>
          <a:solidFill>
            <a:srgbClr val="EAEBEB"/>
          </a:solidFill>
        </p:spPr>
        <p:txBody>
          <a:bodyPr/>
          <a:lstStyle>
            <a:lvl1pPr>
              <a:defRPr lang="en-US" sz="1100" b="0" kern="1200" cap="all" baseline="0" dirty="0" smtClean="0">
                <a:solidFill>
                  <a:schemeClr val="accent1"/>
                </a:solidFill>
                <a:latin typeface="Arial" panose="020B0604020202020204" pitchFamily="34" charset="0"/>
                <a:ea typeface="+mn-ea"/>
                <a:cs typeface="Arial" panose="020B0604020202020204" pitchFamily="34" charset="0"/>
              </a:defRPr>
            </a:lvl1pPr>
            <a:lvl2pPr>
              <a:defRPr lang="en-US" sz="1300" b="0" kern="1200" baseline="0" dirty="0" smtClean="0">
                <a:solidFill>
                  <a:schemeClr val="tx1">
                    <a:lumMod val="75000"/>
                  </a:schemeClr>
                </a:solidFill>
                <a:latin typeface="+mn-lt"/>
                <a:ea typeface="+mn-ea"/>
                <a:cs typeface="+mn-cs"/>
              </a:defRPr>
            </a:lvl2pPr>
            <a:lvl3pPr marL="114300" indent="-114300">
              <a:buClr>
                <a:schemeClr val="tx1">
                  <a:lumMod val="75000"/>
                </a:schemeClr>
              </a:buClr>
              <a:defRPr lang="en-US" sz="1300" b="0" kern="1200" spc="0" dirty="0">
                <a:solidFill>
                  <a:schemeClr val="tx1">
                    <a:lumMod val="75000"/>
                  </a:schemeClr>
                </a:solidFill>
                <a:latin typeface="+mn-lt"/>
                <a:ea typeface="+mn-ea"/>
                <a:cs typeface="+mn-cs"/>
              </a:defRPr>
            </a:lvl3pPr>
          </a:lstStyle>
          <a:p>
            <a:pPr marL="0" lvl="0" indent="0" algn="l" defTabSz="1112721" rtl="0" eaLnBrk="1" latinLnBrk="0" hangingPunct="1">
              <a:lnSpc>
                <a:spcPct val="100000"/>
              </a:lnSpc>
              <a:spcBef>
                <a:spcPts val="0"/>
              </a:spcBef>
              <a:spcAft>
                <a:spcPts val="0"/>
              </a:spcAft>
              <a:buFont typeface="Arial" panose="020B0604020202020204" pitchFamily="34" charset="0"/>
              <a:buNone/>
            </a:pPr>
            <a:endParaRPr lang="en-US"/>
          </a:p>
        </p:txBody>
      </p:sp>
      <p:sp>
        <p:nvSpPr>
          <p:cNvPr id="36" name="Text Placeholder 8">
            <a:extLst>
              <a:ext uri="{FF2B5EF4-FFF2-40B4-BE49-F238E27FC236}">
                <a16:creationId xmlns:a16="http://schemas.microsoft.com/office/drawing/2014/main" id="{31CC7B13-6ABA-BC30-BC2D-F36F1FF6660A}"/>
              </a:ext>
            </a:extLst>
          </p:cNvPr>
          <p:cNvSpPr>
            <a:spLocks noGrp="1"/>
          </p:cNvSpPr>
          <p:nvPr>
            <p:ph type="body" sz="quarter" idx="42" hasCustomPrompt="1"/>
          </p:nvPr>
        </p:nvSpPr>
        <p:spPr>
          <a:xfrm>
            <a:off x="312420" y="3908597"/>
            <a:ext cx="4850935" cy="247650"/>
          </a:xfrm>
          <a:prstGeom prst="rect">
            <a:avLst/>
          </a:prstGeom>
        </p:spPr>
        <p:txBody>
          <a:bodyPr lIns="91440"/>
          <a:lstStyle>
            <a:lvl1pPr>
              <a:defRPr sz="1350" b="1">
                <a:solidFill>
                  <a:schemeClr val="accent6"/>
                </a:solidFill>
              </a:defRPr>
            </a:lvl1pPr>
          </a:lstStyle>
          <a:p>
            <a:pPr lvl="0"/>
            <a:r>
              <a:rPr lang="en-US"/>
              <a:t>CHART TITLE</a:t>
            </a:r>
          </a:p>
        </p:txBody>
      </p:sp>
      <p:sp>
        <p:nvSpPr>
          <p:cNvPr id="37" name="object 21">
            <a:extLst>
              <a:ext uri="{FF2B5EF4-FFF2-40B4-BE49-F238E27FC236}">
                <a16:creationId xmlns:a16="http://schemas.microsoft.com/office/drawing/2014/main" id="{002D2068-4332-6716-A099-420866164260}"/>
              </a:ext>
            </a:extLst>
          </p:cNvPr>
          <p:cNvSpPr/>
          <p:nvPr userDrawn="1"/>
        </p:nvSpPr>
        <p:spPr>
          <a:xfrm>
            <a:off x="349662" y="4212724"/>
            <a:ext cx="4779978" cy="0"/>
          </a:xfrm>
          <a:custGeom>
            <a:avLst/>
            <a:gdLst/>
            <a:ahLst/>
            <a:cxnLst/>
            <a:rect l="l" t="t" r="r" b="b"/>
            <a:pathLst>
              <a:path w="4577080">
                <a:moveTo>
                  <a:pt x="0" y="0"/>
                </a:moveTo>
                <a:lnTo>
                  <a:pt x="4576572" y="0"/>
                </a:lnTo>
              </a:path>
            </a:pathLst>
          </a:custGeom>
          <a:ln w="12700">
            <a:solidFill>
              <a:srgbClr val="1D1740"/>
            </a:solidFill>
          </a:ln>
        </p:spPr>
        <p:txBody>
          <a:bodyPr wrap="square" lIns="0" tIns="0" rIns="0" bIns="0" rtlCol="0"/>
          <a:lstStyle/>
          <a:p>
            <a:endParaRPr/>
          </a:p>
        </p:txBody>
      </p:sp>
      <p:sp>
        <p:nvSpPr>
          <p:cNvPr id="44" name="Content Placeholder 111">
            <a:extLst>
              <a:ext uri="{FF2B5EF4-FFF2-40B4-BE49-F238E27FC236}">
                <a16:creationId xmlns:a16="http://schemas.microsoft.com/office/drawing/2014/main" id="{CD4E554E-5A3D-698C-4C63-3F961BED56B6}"/>
              </a:ext>
            </a:extLst>
          </p:cNvPr>
          <p:cNvSpPr>
            <a:spLocks noGrp="1"/>
          </p:cNvSpPr>
          <p:nvPr>
            <p:ph sz="quarter" idx="43"/>
          </p:nvPr>
        </p:nvSpPr>
        <p:spPr>
          <a:xfrm>
            <a:off x="348932" y="7089884"/>
            <a:ext cx="4794567" cy="2194331"/>
          </a:xfrm>
          <a:prstGeom prst="rect">
            <a:avLst/>
          </a:prstGeom>
          <a:solidFill>
            <a:srgbClr val="EAEBEB"/>
          </a:solidFill>
        </p:spPr>
        <p:txBody>
          <a:bodyPr/>
          <a:lstStyle>
            <a:lvl1pPr>
              <a:defRPr lang="en-US" sz="1100" b="0" kern="1200" cap="all" baseline="0" dirty="0" smtClean="0">
                <a:solidFill>
                  <a:schemeClr val="accent1"/>
                </a:solidFill>
                <a:latin typeface="Arial" panose="020B0604020202020204" pitchFamily="34" charset="0"/>
                <a:ea typeface="+mn-ea"/>
                <a:cs typeface="Arial" panose="020B0604020202020204" pitchFamily="34" charset="0"/>
              </a:defRPr>
            </a:lvl1pPr>
            <a:lvl2pPr>
              <a:defRPr lang="en-US" sz="1300" b="0" kern="1200" baseline="0" dirty="0" smtClean="0">
                <a:solidFill>
                  <a:schemeClr val="tx1">
                    <a:lumMod val="75000"/>
                  </a:schemeClr>
                </a:solidFill>
                <a:latin typeface="+mn-lt"/>
                <a:ea typeface="+mn-ea"/>
                <a:cs typeface="+mn-cs"/>
              </a:defRPr>
            </a:lvl2pPr>
            <a:lvl3pPr marL="114300" indent="-114300">
              <a:buClr>
                <a:schemeClr val="tx1">
                  <a:lumMod val="75000"/>
                </a:schemeClr>
              </a:buClr>
              <a:defRPr lang="en-US" sz="1300" b="0" kern="1200" spc="0" dirty="0">
                <a:solidFill>
                  <a:schemeClr val="tx1">
                    <a:lumMod val="75000"/>
                  </a:schemeClr>
                </a:solidFill>
                <a:latin typeface="+mn-lt"/>
                <a:ea typeface="+mn-ea"/>
                <a:cs typeface="+mn-cs"/>
              </a:defRPr>
            </a:lvl3pPr>
          </a:lstStyle>
          <a:p>
            <a:pPr marL="0" lvl="0" indent="0" algn="l" defTabSz="1112721" rtl="0" eaLnBrk="1" latinLnBrk="0" hangingPunct="1">
              <a:lnSpc>
                <a:spcPct val="100000"/>
              </a:lnSpc>
              <a:spcBef>
                <a:spcPts val="0"/>
              </a:spcBef>
              <a:spcAft>
                <a:spcPts val="0"/>
              </a:spcAft>
              <a:buFont typeface="Arial" panose="020B0604020202020204" pitchFamily="34" charset="0"/>
              <a:buNone/>
            </a:pPr>
            <a:endParaRPr lang="en-US"/>
          </a:p>
        </p:txBody>
      </p:sp>
      <p:sp>
        <p:nvSpPr>
          <p:cNvPr id="45" name="Text Placeholder 8">
            <a:extLst>
              <a:ext uri="{FF2B5EF4-FFF2-40B4-BE49-F238E27FC236}">
                <a16:creationId xmlns:a16="http://schemas.microsoft.com/office/drawing/2014/main" id="{AA6ACE97-028E-7A80-6596-07BB424CA980}"/>
              </a:ext>
            </a:extLst>
          </p:cNvPr>
          <p:cNvSpPr>
            <a:spLocks noGrp="1"/>
          </p:cNvSpPr>
          <p:nvPr>
            <p:ph type="body" sz="quarter" idx="44" hasCustomPrompt="1"/>
          </p:nvPr>
        </p:nvSpPr>
        <p:spPr>
          <a:xfrm>
            <a:off x="312420" y="6699360"/>
            <a:ext cx="4850935" cy="247650"/>
          </a:xfrm>
          <a:prstGeom prst="rect">
            <a:avLst/>
          </a:prstGeom>
        </p:spPr>
        <p:txBody>
          <a:bodyPr lIns="91440"/>
          <a:lstStyle>
            <a:lvl1pPr>
              <a:defRPr sz="1350" b="1">
                <a:solidFill>
                  <a:schemeClr val="accent6"/>
                </a:solidFill>
              </a:defRPr>
            </a:lvl1pPr>
          </a:lstStyle>
          <a:p>
            <a:pPr lvl="0"/>
            <a:r>
              <a:rPr lang="en-US"/>
              <a:t>CHART TITLE</a:t>
            </a:r>
          </a:p>
        </p:txBody>
      </p:sp>
      <p:sp>
        <p:nvSpPr>
          <p:cNvPr id="46" name="object 21">
            <a:extLst>
              <a:ext uri="{FF2B5EF4-FFF2-40B4-BE49-F238E27FC236}">
                <a16:creationId xmlns:a16="http://schemas.microsoft.com/office/drawing/2014/main" id="{B324876A-32B4-57DC-2E5B-D0572606E138}"/>
              </a:ext>
            </a:extLst>
          </p:cNvPr>
          <p:cNvSpPr/>
          <p:nvPr userDrawn="1"/>
        </p:nvSpPr>
        <p:spPr>
          <a:xfrm>
            <a:off x="349662" y="7003487"/>
            <a:ext cx="4779978" cy="0"/>
          </a:xfrm>
          <a:custGeom>
            <a:avLst/>
            <a:gdLst/>
            <a:ahLst/>
            <a:cxnLst/>
            <a:rect l="l" t="t" r="r" b="b"/>
            <a:pathLst>
              <a:path w="4577080">
                <a:moveTo>
                  <a:pt x="0" y="0"/>
                </a:moveTo>
                <a:lnTo>
                  <a:pt x="4576572" y="0"/>
                </a:lnTo>
              </a:path>
            </a:pathLst>
          </a:custGeom>
          <a:ln w="12700">
            <a:solidFill>
              <a:srgbClr val="1D1740"/>
            </a:solidFill>
          </a:ln>
        </p:spPr>
        <p:txBody>
          <a:bodyPr wrap="square" lIns="0" tIns="0" rIns="0" bIns="0" rtlCol="0"/>
          <a:lstStyle/>
          <a:p>
            <a:endParaRPr/>
          </a:p>
        </p:txBody>
      </p:sp>
      <p:sp>
        <p:nvSpPr>
          <p:cNvPr id="47" name="bg object 17">
            <a:extLst>
              <a:ext uri="{FF2B5EF4-FFF2-40B4-BE49-F238E27FC236}">
                <a16:creationId xmlns:a16="http://schemas.microsoft.com/office/drawing/2014/main" id="{5A2B422A-B7FD-FD20-9C99-12235344453E}"/>
              </a:ext>
            </a:extLst>
          </p:cNvPr>
          <p:cNvSpPr/>
          <p:nvPr userDrawn="1"/>
        </p:nvSpPr>
        <p:spPr>
          <a:xfrm>
            <a:off x="342900" y="9584463"/>
            <a:ext cx="14859000" cy="0"/>
          </a:xfrm>
          <a:custGeom>
            <a:avLst/>
            <a:gdLst/>
            <a:ahLst/>
            <a:cxnLst/>
            <a:rect l="l" t="t" r="r" b="b"/>
            <a:pathLst>
              <a:path w="14859000">
                <a:moveTo>
                  <a:pt x="0" y="0"/>
                </a:moveTo>
                <a:lnTo>
                  <a:pt x="14859000" y="0"/>
                </a:lnTo>
              </a:path>
            </a:pathLst>
          </a:custGeom>
          <a:ln w="6350">
            <a:solidFill>
              <a:srgbClr val="1D1740"/>
            </a:solidFill>
          </a:ln>
        </p:spPr>
        <p:txBody>
          <a:bodyPr wrap="square" lIns="0" tIns="0" rIns="0" bIns="0" rtlCol="0"/>
          <a:lstStyle/>
          <a:p>
            <a:endParaRPr/>
          </a:p>
        </p:txBody>
      </p:sp>
      <p:sp>
        <p:nvSpPr>
          <p:cNvPr id="54" name="Text Placeholder 8">
            <a:extLst>
              <a:ext uri="{FF2B5EF4-FFF2-40B4-BE49-F238E27FC236}">
                <a16:creationId xmlns:a16="http://schemas.microsoft.com/office/drawing/2014/main" id="{3BA1A5F9-F4C1-9370-02C2-87561ECEF017}"/>
              </a:ext>
            </a:extLst>
          </p:cNvPr>
          <p:cNvSpPr>
            <a:spLocks noGrp="1"/>
          </p:cNvSpPr>
          <p:nvPr>
            <p:ph type="body" sz="quarter" idx="46"/>
          </p:nvPr>
        </p:nvSpPr>
        <p:spPr>
          <a:xfrm>
            <a:off x="12084501" y="1390376"/>
            <a:ext cx="3113962" cy="1036373"/>
          </a:xfrm>
          <a:prstGeom prst="rect">
            <a:avLst/>
          </a:prstGeom>
          <a:solidFill>
            <a:srgbClr val="E0F2F5"/>
          </a:solidFill>
        </p:spPr>
        <p:txBody>
          <a:bodyPr lIns="182880" tIns="91440" rIns="182880" bIns="91440">
            <a:spAutoFit/>
          </a:bodyPr>
          <a:lstStyle>
            <a:lvl1pPr>
              <a:lnSpc>
                <a:spcPct val="100000"/>
              </a:lnSpc>
              <a:spcAft>
                <a:spcPts val="0"/>
              </a:spcAft>
              <a:defRPr sz="1350" cap="all" spc="0" baseline="0">
                <a:solidFill>
                  <a:schemeClr val="accent1"/>
                </a:solidFill>
              </a:defRPr>
            </a:lvl1pPr>
            <a:lvl2pPr>
              <a:lnSpc>
                <a:spcPct val="100000"/>
              </a:lnSpc>
              <a:spcAft>
                <a:spcPts val="0"/>
              </a:spcAft>
              <a:defRPr sz="1350" spc="0">
                <a:solidFill>
                  <a:schemeClr val="tx1">
                    <a:lumMod val="75000"/>
                  </a:schemeClr>
                </a:solidFill>
                <a:latin typeface="Arial" panose="020B0604020202020204" pitchFamily="34" charset="0"/>
                <a:cs typeface="Arial" panose="020B0604020202020204" pitchFamily="34" charset="0"/>
              </a:defRPr>
            </a:lvl2pPr>
            <a:lvl3pPr marL="114300" indent="-114300">
              <a:lnSpc>
                <a:spcPct val="100000"/>
              </a:lnSpc>
              <a:spcAft>
                <a:spcPts val="800"/>
              </a:spcAft>
              <a:buClr>
                <a:schemeClr val="tx1"/>
              </a:buClr>
              <a:defRPr sz="1350" spc="0">
                <a:solidFill>
                  <a:schemeClr val="tx1">
                    <a:lumMod val="75000"/>
                  </a:schemeClr>
                </a:solidFill>
                <a:latin typeface="Arial" panose="020B0604020202020204" pitchFamily="34" charset="0"/>
                <a:cs typeface="Arial" panose="020B0604020202020204" pitchFamily="34" charset="0"/>
              </a:defRPr>
            </a:lvl3pPr>
            <a:lvl4pPr>
              <a:lnSpc>
                <a:spcPct val="100000"/>
              </a:lnSpc>
              <a:spcAft>
                <a:spcPts val="0"/>
              </a:spcAft>
              <a:defRPr/>
            </a:lvl4pPr>
            <a:lvl5pPr>
              <a:lnSpc>
                <a:spcPct val="100000"/>
              </a:lnSpc>
              <a:spcAft>
                <a:spcPts val="0"/>
              </a:spcAft>
              <a:defRPr/>
            </a:lvl5pPr>
          </a:lstStyle>
          <a:p>
            <a:pPr lvl="0"/>
            <a:r>
              <a:rPr lang="en-US"/>
              <a:t>Click to edit Master text styles</a:t>
            </a:r>
          </a:p>
          <a:p>
            <a:pPr lvl="1"/>
            <a:r>
              <a:rPr lang="en-US"/>
              <a:t>Body Text</a:t>
            </a:r>
          </a:p>
          <a:p>
            <a:pPr lvl="2"/>
            <a:r>
              <a:rPr lang="en-US"/>
              <a:t>Bullet Text</a:t>
            </a:r>
          </a:p>
        </p:txBody>
      </p:sp>
      <p:sp>
        <p:nvSpPr>
          <p:cNvPr id="65" name="object 3">
            <a:extLst>
              <a:ext uri="{FF2B5EF4-FFF2-40B4-BE49-F238E27FC236}">
                <a16:creationId xmlns:a16="http://schemas.microsoft.com/office/drawing/2014/main" id="{9DB686BE-CE16-0D4D-8F5B-9FB5DAE96038}"/>
              </a:ext>
            </a:extLst>
          </p:cNvPr>
          <p:cNvSpPr txBox="1"/>
          <p:nvPr userDrawn="1"/>
        </p:nvSpPr>
        <p:spPr>
          <a:xfrm>
            <a:off x="337820" y="90669"/>
            <a:ext cx="2067560" cy="297815"/>
          </a:xfrm>
          <a:prstGeom prst="rect">
            <a:avLst/>
          </a:prstGeom>
        </p:spPr>
        <p:txBody>
          <a:bodyPr vert="horz" wrap="square" lIns="0" tIns="17145" rIns="0" bIns="0" rtlCol="0">
            <a:spAutoFit/>
          </a:bodyPr>
          <a:lstStyle/>
          <a:p>
            <a:pPr marL="12700">
              <a:lnSpc>
                <a:spcPct val="100000"/>
              </a:lnSpc>
              <a:spcBef>
                <a:spcPts val="135"/>
              </a:spcBef>
            </a:pPr>
            <a:r>
              <a:rPr sz="1750" b="0" spc="200">
                <a:solidFill>
                  <a:srgbClr val="FFFFFF"/>
                </a:solidFill>
                <a:latin typeface="Arial" panose="020B0604020202020204" pitchFamily="34" charset="0"/>
                <a:cs typeface="Arial" panose="020B0604020202020204" pitchFamily="34" charset="0"/>
              </a:rPr>
              <a:t>MAR</a:t>
            </a:r>
            <a:r>
              <a:rPr sz="1750" b="0" spc="-35">
                <a:solidFill>
                  <a:srgbClr val="FFFFFF"/>
                </a:solidFill>
                <a:latin typeface="Arial" panose="020B0604020202020204" pitchFamily="34" charset="0"/>
                <a:cs typeface="Arial" panose="020B0604020202020204" pitchFamily="34" charset="0"/>
              </a:rPr>
              <a:t>K</a:t>
            </a:r>
            <a:r>
              <a:rPr sz="1750" b="0" spc="-200">
                <a:solidFill>
                  <a:srgbClr val="FFFFFF"/>
                </a:solidFill>
                <a:latin typeface="Arial" panose="020B0604020202020204" pitchFamily="34" charset="0"/>
                <a:cs typeface="Arial" panose="020B0604020202020204" pitchFamily="34" charset="0"/>
              </a:rPr>
              <a:t> </a:t>
            </a:r>
            <a:r>
              <a:rPr sz="1750" b="0" spc="-45">
                <a:solidFill>
                  <a:srgbClr val="FFFFFF"/>
                </a:solidFill>
                <a:latin typeface="Arial" panose="020B0604020202020204" pitchFamily="34" charset="0"/>
                <a:cs typeface="Arial" panose="020B0604020202020204" pitchFamily="34" charset="0"/>
              </a:rPr>
              <a:t>E</a:t>
            </a:r>
            <a:r>
              <a:rPr sz="1750" b="0" spc="-200">
                <a:solidFill>
                  <a:srgbClr val="FFFFFF"/>
                </a:solidFill>
                <a:latin typeface="Arial" panose="020B0604020202020204" pitchFamily="34" charset="0"/>
                <a:cs typeface="Arial" panose="020B0604020202020204" pitchFamily="34" charset="0"/>
              </a:rPr>
              <a:t> </a:t>
            </a:r>
            <a:r>
              <a:rPr sz="1750" b="0" spc="-45">
                <a:solidFill>
                  <a:srgbClr val="FFFFFF"/>
                </a:solidFill>
                <a:latin typeface="Arial" panose="020B0604020202020204" pitchFamily="34" charset="0"/>
                <a:cs typeface="Arial" panose="020B0604020202020204" pitchFamily="34" charset="0"/>
              </a:rPr>
              <a:t>T</a:t>
            </a:r>
            <a:r>
              <a:rPr sz="1750" b="0" spc="-225">
                <a:solidFill>
                  <a:srgbClr val="FFFFFF"/>
                </a:solidFill>
                <a:latin typeface="Arial" panose="020B0604020202020204" pitchFamily="34" charset="0"/>
                <a:cs typeface="Arial" panose="020B0604020202020204" pitchFamily="34" charset="0"/>
              </a:rPr>
              <a:t> </a:t>
            </a:r>
            <a:r>
              <a:rPr sz="1750" b="0" spc="-35">
                <a:solidFill>
                  <a:srgbClr val="FFFFFF"/>
                </a:solidFill>
                <a:latin typeface="Arial" panose="020B0604020202020204" pitchFamily="34" charset="0"/>
                <a:cs typeface="Arial" panose="020B0604020202020204" pitchFamily="34" charset="0"/>
              </a:rPr>
              <a:t>B</a:t>
            </a:r>
            <a:r>
              <a:rPr sz="1750" b="0" spc="-190">
                <a:solidFill>
                  <a:srgbClr val="FFFFFF"/>
                </a:solidFill>
                <a:latin typeface="Arial" panose="020B0604020202020204" pitchFamily="34" charset="0"/>
                <a:cs typeface="Arial" panose="020B0604020202020204" pitchFamily="34" charset="0"/>
              </a:rPr>
              <a:t> </a:t>
            </a:r>
            <a:r>
              <a:rPr sz="1750" b="0" spc="-45">
                <a:solidFill>
                  <a:srgbClr val="FFFFFF"/>
                </a:solidFill>
                <a:latin typeface="Arial" panose="020B0604020202020204" pitchFamily="34" charset="0"/>
                <a:cs typeface="Arial" panose="020B0604020202020204" pitchFamily="34" charset="0"/>
              </a:rPr>
              <a:t>E</a:t>
            </a:r>
            <a:r>
              <a:rPr sz="1750" b="0" spc="-185">
                <a:solidFill>
                  <a:srgbClr val="FFFFFF"/>
                </a:solidFill>
                <a:latin typeface="Arial" panose="020B0604020202020204" pitchFamily="34" charset="0"/>
                <a:cs typeface="Arial" panose="020B0604020202020204" pitchFamily="34" charset="0"/>
              </a:rPr>
              <a:t> </a:t>
            </a:r>
            <a:r>
              <a:rPr sz="1750" b="0" spc="50">
                <a:solidFill>
                  <a:srgbClr val="FFFFFF"/>
                </a:solidFill>
                <a:latin typeface="Arial" panose="020B0604020202020204" pitchFamily="34" charset="0"/>
                <a:cs typeface="Arial" panose="020B0604020202020204" pitchFamily="34" charset="0"/>
              </a:rPr>
              <a:t>AT</a:t>
            </a:r>
            <a:endParaRPr sz="1750" b="0">
              <a:latin typeface="Arial" panose="020B0604020202020204" pitchFamily="34" charset="0"/>
              <a:cs typeface="Arial" panose="020B0604020202020204" pitchFamily="34" charset="0"/>
            </a:endParaRPr>
          </a:p>
        </p:txBody>
      </p:sp>
      <p:sp>
        <p:nvSpPr>
          <p:cNvPr id="2" name="Text Placeholder 8">
            <a:extLst>
              <a:ext uri="{FF2B5EF4-FFF2-40B4-BE49-F238E27FC236}">
                <a16:creationId xmlns:a16="http://schemas.microsoft.com/office/drawing/2014/main" id="{56FABDC1-6291-CD11-0BD8-A05640B878FA}"/>
              </a:ext>
            </a:extLst>
          </p:cNvPr>
          <p:cNvSpPr>
            <a:spLocks noGrp="1"/>
          </p:cNvSpPr>
          <p:nvPr>
            <p:ph type="body" sz="quarter" idx="14"/>
          </p:nvPr>
        </p:nvSpPr>
        <p:spPr>
          <a:xfrm>
            <a:off x="5376127" y="1135582"/>
            <a:ext cx="6500495" cy="8181966"/>
          </a:xfrm>
          <a:prstGeom prst="rect">
            <a:avLst/>
          </a:prstGeom>
        </p:spPr>
        <p:txBody>
          <a:bodyPr lIns="0" rIns="0"/>
          <a:lstStyle>
            <a:lvl1pPr>
              <a:lnSpc>
                <a:spcPct val="100000"/>
              </a:lnSpc>
              <a:spcBef>
                <a:spcPts val="600"/>
              </a:spcBef>
              <a:spcAft>
                <a:spcPts val="0"/>
              </a:spcAft>
              <a:defRPr sz="1350" cap="all" spc="0" baseline="0">
                <a:solidFill>
                  <a:schemeClr val="accent1"/>
                </a:solidFill>
              </a:defRPr>
            </a:lvl1pPr>
            <a:lvl2pPr>
              <a:lnSpc>
                <a:spcPct val="100000"/>
              </a:lnSpc>
              <a:spcAft>
                <a:spcPts val="0"/>
              </a:spcAft>
              <a:defRPr lang="en-US" sz="1350" b="0" kern="1200" spc="0" baseline="0" dirty="0">
                <a:solidFill>
                  <a:schemeClr val="tx1">
                    <a:lumMod val="75000"/>
                  </a:schemeClr>
                </a:solidFill>
                <a:latin typeface="Arial" panose="020B0604020202020204" pitchFamily="34" charset="0"/>
                <a:ea typeface="+mn-ea"/>
                <a:cs typeface="Arial" panose="020B0604020202020204" pitchFamily="34" charset="0"/>
              </a:defRPr>
            </a:lvl2pPr>
            <a:lvl3pPr marL="114300" indent="-114300">
              <a:lnSpc>
                <a:spcPct val="100000"/>
              </a:lnSpc>
              <a:spcAft>
                <a:spcPts val="0"/>
              </a:spcAft>
              <a:buClr>
                <a:schemeClr val="tx1"/>
              </a:buClr>
              <a:defRPr sz="1350" spc="0">
                <a:solidFill>
                  <a:schemeClr val="tx1">
                    <a:lumMod val="75000"/>
                  </a:schemeClr>
                </a:solidFill>
                <a:latin typeface="Arial" panose="020B0604020202020204" pitchFamily="34" charset="0"/>
                <a:cs typeface="Arial" panose="020B0604020202020204" pitchFamily="34" charset="0"/>
              </a:defRPr>
            </a:lvl3pPr>
            <a:lvl4pPr>
              <a:lnSpc>
                <a:spcPct val="100000"/>
              </a:lnSpc>
              <a:spcAft>
                <a:spcPts val="0"/>
              </a:spcAft>
              <a:defRPr/>
            </a:lvl4pPr>
            <a:lvl5pPr>
              <a:lnSpc>
                <a:spcPct val="100000"/>
              </a:lnSpc>
              <a:spcAft>
                <a:spcPts val="0"/>
              </a:spcAft>
              <a:defRPr/>
            </a:lvl5pPr>
          </a:lstStyle>
          <a:p>
            <a:pPr lvl="0"/>
            <a:r>
              <a:rPr lang="en-US"/>
              <a:t>Click to edit Master text styles</a:t>
            </a:r>
          </a:p>
          <a:p>
            <a:pPr marL="0" lvl="1" indent="0" algn="l" defTabSz="1112721" rtl="0" eaLnBrk="1" latinLnBrk="0" hangingPunct="1">
              <a:lnSpc>
                <a:spcPct val="100000"/>
              </a:lnSpc>
              <a:spcBef>
                <a:spcPts val="0"/>
              </a:spcBef>
              <a:spcAft>
                <a:spcPts val="300"/>
              </a:spcAft>
              <a:buFont typeface="Arial" panose="020B0604020202020204" pitchFamily="34" charset="0"/>
              <a:buNone/>
            </a:pPr>
            <a:r>
              <a:rPr lang="en-US"/>
              <a:t>Body Text</a:t>
            </a:r>
          </a:p>
          <a:p>
            <a:pPr lvl="2"/>
            <a:r>
              <a:rPr lang="en-US"/>
              <a:t>Bullet Text</a:t>
            </a:r>
          </a:p>
        </p:txBody>
      </p:sp>
      <p:sp>
        <p:nvSpPr>
          <p:cNvPr id="4" name="Title 1">
            <a:extLst>
              <a:ext uri="{FF2B5EF4-FFF2-40B4-BE49-F238E27FC236}">
                <a16:creationId xmlns:a16="http://schemas.microsoft.com/office/drawing/2014/main" id="{D039388D-B2E0-BA6D-E6E7-22D13DAEC6DC}"/>
              </a:ext>
            </a:extLst>
          </p:cNvPr>
          <p:cNvSpPr>
            <a:spLocks noGrp="1"/>
          </p:cNvSpPr>
          <p:nvPr>
            <p:ph type="title" hasCustomPrompt="1"/>
          </p:nvPr>
        </p:nvSpPr>
        <p:spPr>
          <a:xfrm>
            <a:off x="12101583" y="32132"/>
            <a:ext cx="2809745" cy="384721"/>
          </a:xfrm>
          <a:prstGeom prst="rect">
            <a:avLst/>
          </a:prstGeom>
        </p:spPr>
        <p:txBody>
          <a:bodyPr wrap="square" lIns="0" tIns="0" rIns="0" bIns="0">
            <a:spAutoFit/>
          </a:bodyPr>
          <a:lstStyle>
            <a:lvl1pPr>
              <a:defRPr lang="en-US" sz="2500" b="1" i="0" strike="noStrike" spc="0" baseline="0" dirty="0">
                <a:solidFill>
                  <a:schemeClr val="accent6"/>
                </a:solidFill>
                <a:latin typeface="+mj-lt"/>
              </a:defRPr>
            </a:lvl1pPr>
          </a:lstStyle>
          <a:p>
            <a:pPr lvl="0" defTabSz="1085554">
              <a:lnSpc>
                <a:spcPct val="100000"/>
              </a:lnSpc>
            </a:pPr>
            <a:r>
              <a:rPr lang="ja-JP" altLang="en-US"/>
              <a:t>日本</a:t>
            </a:r>
            <a:endParaRPr lang="en-US"/>
          </a:p>
        </p:txBody>
      </p:sp>
      <p:sp>
        <p:nvSpPr>
          <p:cNvPr id="5" name="Text Placeholder 8">
            <a:extLst>
              <a:ext uri="{FF2B5EF4-FFF2-40B4-BE49-F238E27FC236}">
                <a16:creationId xmlns:a16="http://schemas.microsoft.com/office/drawing/2014/main" id="{35796D42-FFE0-761E-C8FB-51FE602D0AF6}"/>
              </a:ext>
            </a:extLst>
          </p:cNvPr>
          <p:cNvSpPr>
            <a:spLocks noGrp="1"/>
          </p:cNvSpPr>
          <p:nvPr>
            <p:ph type="body" sz="quarter" idx="45" hasCustomPrompt="1"/>
          </p:nvPr>
        </p:nvSpPr>
        <p:spPr>
          <a:xfrm>
            <a:off x="12101583" y="418825"/>
            <a:ext cx="2809745" cy="209186"/>
          </a:xfrm>
          <a:prstGeom prst="rect">
            <a:avLst/>
          </a:prstGeom>
        </p:spPr>
        <p:txBody>
          <a:bodyPr lIns="0" tIns="0" rIns="0" bIns="0"/>
          <a:lstStyle>
            <a:lvl1pPr marL="12700" algn="l" defTabSz="1112721" rtl="0" eaLnBrk="1" latinLnBrk="0" hangingPunct="1">
              <a:lnSpc>
                <a:spcPts val="2014"/>
              </a:lnSpc>
              <a:spcBef>
                <a:spcPct val="0"/>
              </a:spcBef>
              <a:buNone/>
              <a:defRPr lang="en-US" sz="1900" b="0" i="0" kern="1200" cap="all" baseline="0" dirty="0">
                <a:solidFill>
                  <a:srgbClr val="0093AD"/>
                </a:solidFill>
                <a:latin typeface="Arial" panose="020B0604020202020204" pitchFamily="34" charset="0"/>
                <a:ea typeface="+mj-ea"/>
                <a:cs typeface="Arial" panose="020B0604020202020204" pitchFamily="34" charset="0"/>
              </a:defRPr>
            </a:lvl1pPr>
          </a:lstStyle>
          <a:p>
            <a:pPr lvl="0"/>
            <a:r>
              <a:rPr lang="ja-JP" altLang="en-US"/>
              <a:t>リテール</a:t>
            </a:r>
            <a:r>
              <a:rPr lang="en-US"/>
              <a:t> Q4 2024</a:t>
            </a:r>
          </a:p>
        </p:txBody>
      </p:sp>
    </p:spTree>
    <p:extLst>
      <p:ext uri="{BB962C8B-B14F-4D97-AF65-F5344CB8AC3E}">
        <p14:creationId xmlns:p14="http://schemas.microsoft.com/office/powerpoint/2010/main" val="33294412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able, Back Cover">
    <p:spTree>
      <p:nvGrpSpPr>
        <p:cNvPr id="1" name=""/>
        <p:cNvGrpSpPr/>
        <p:nvPr/>
      </p:nvGrpSpPr>
      <p:grpSpPr>
        <a:xfrm>
          <a:off x="0" y="0"/>
          <a:ext cx="0" cy="0"/>
          <a:chOff x="0" y="0"/>
          <a:chExt cx="0" cy="0"/>
        </a:xfrm>
      </p:grpSpPr>
      <p:sp>
        <p:nvSpPr>
          <p:cNvPr id="21" name="Table Placeholder 20">
            <a:extLst>
              <a:ext uri="{FF2B5EF4-FFF2-40B4-BE49-F238E27FC236}">
                <a16:creationId xmlns:a16="http://schemas.microsoft.com/office/drawing/2014/main" id="{B216EDE2-1DDF-CF12-6F29-D824C4469EF0}"/>
              </a:ext>
            </a:extLst>
          </p:cNvPr>
          <p:cNvSpPr>
            <a:spLocks noGrp="1"/>
          </p:cNvSpPr>
          <p:nvPr>
            <p:ph type="tbl" sz="quarter" idx="46"/>
          </p:nvPr>
        </p:nvSpPr>
        <p:spPr>
          <a:xfrm>
            <a:off x="330200" y="1079691"/>
            <a:ext cx="14871700" cy="2878138"/>
          </a:xfrm>
          <a:prstGeom prst="rect">
            <a:avLst/>
          </a:prstGeom>
        </p:spPr>
        <p:txBody>
          <a:bodyPr lIns="45720" rIns="45720"/>
          <a:lstStyle>
            <a:lvl1pPr>
              <a:defRPr sz="1300">
                <a:solidFill>
                  <a:schemeClr val="tx1"/>
                </a:solidFill>
                <a:latin typeface="Arial" panose="020B0604020202020204" pitchFamily="34" charset="0"/>
                <a:cs typeface="Arial" panose="020B0604020202020204" pitchFamily="34" charset="0"/>
              </a:defRPr>
            </a:lvl1pPr>
          </a:lstStyle>
          <a:p>
            <a:endParaRPr lang="en-US"/>
          </a:p>
        </p:txBody>
      </p:sp>
      <p:sp>
        <p:nvSpPr>
          <p:cNvPr id="40" name="Table Placeholder 20">
            <a:extLst>
              <a:ext uri="{FF2B5EF4-FFF2-40B4-BE49-F238E27FC236}">
                <a16:creationId xmlns:a16="http://schemas.microsoft.com/office/drawing/2014/main" id="{6885CE20-391A-E1BF-EE17-CDF109C54D6D}"/>
              </a:ext>
            </a:extLst>
          </p:cNvPr>
          <p:cNvSpPr>
            <a:spLocks noGrp="1"/>
          </p:cNvSpPr>
          <p:nvPr>
            <p:ph type="tbl" sz="quarter" idx="53"/>
          </p:nvPr>
        </p:nvSpPr>
        <p:spPr>
          <a:xfrm>
            <a:off x="330201" y="8274050"/>
            <a:ext cx="8404726" cy="565150"/>
          </a:xfrm>
          <a:prstGeom prst="rect">
            <a:avLst/>
          </a:prstGeom>
        </p:spPr>
        <p:txBody>
          <a:bodyPr lIns="45720" rIns="45720"/>
          <a:lstStyle>
            <a:lvl1pPr>
              <a:defRPr sz="1300">
                <a:solidFill>
                  <a:schemeClr val="tx1"/>
                </a:solidFill>
                <a:latin typeface="Arial" panose="020B0604020202020204" pitchFamily="34" charset="0"/>
                <a:cs typeface="Arial" panose="020B0604020202020204" pitchFamily="34" charset="0"/>
              </a:defRPr>
            </a:lvl1pPr>
          </a:lstStyle>
          <a:p>
            <a:endParaRPr lang="en-US"/>
          </a:p>
        </p:txBody>
      </p:sp>
      <p:sp>
        <p:nvSpPr>
          <p:cNvPr id="33" name="Table Placeholder 20">
            <a:extLst>
              <a:ext uri="{FF2B5EF4-FFF2-40B4-BE49-F238E27FC236}">
                <a16:creationId xmlns:a16="http://schemas.microsoft.com/office/drawing/2014/main" id="{3CCD5C41-4C57-F6AC-4177-40389373AB2A}"/>
              </a:ext>
            </a:extLst>
          </p:cNvPr>
          <p:cNvSpPr>
            <a:spLocks noGrp="1"/>
          </p:cNvSpPr>
          <p:nvPr>
            <p:ph type="tbl" sz="quarter" idx="51"/>
          </p:nvPr>
        </p:nvSpPr>
        <p:spPr>
          <a:xfrm>
            <a:off x="330201" y="6627906"/>
            <a:ext cx="8404726" cy="1148665"/>
          </a:xfrm>
          <a:prstGeom prst="rect">
            <a:avLst/>
          </a:prstGeom>
        </p:spPr>
        <p:txBody>
          <a:bodyPr lIns="45720" rIns="45720"/>
          <a:lstStyle>
            <a:lvl1pPr>
              <a:defRPr sz="1300">
                <a:solidFill>
                  <a:schemeClr val="tx1"/>
                </a:solidFill>
                <a:latin typeface="Arial" panose="020B0604020202020204" pitchFamily="34" charset="0"/>
                <a:cs typeface="Arial" panose="020B0604020202020204" pitchFamily="34" charset="0"/>
              </a:defRPr>
            </a:lvl1pPr>
          </a:lstStyle>
          <a:p>
            <a:endParaRPr lang="en-US"/>
          </a:p>
        </p:txBody>
      </p:sp>
      <p:sp>
        <p:nvSpPr>
          <p:cNvPr id="27" name="Table Placeholder 20">
            <a:extLst>
              <a:ext uri="{FF2B5EF4-FFF2-40B4-BE49-F238E27FC236}">
                <a16:creationId xmlns:a16="http://schemas.microsoft.com/office/drawing/2014/main" id="{184ACDF8-7443-F5C1-ECB0-66A6131D8C19}"/>
              </a:ext>
            </a:extLst>
          </p:cNvPr>
          <p:cNvSpPr>
            <a:spLocks noGrp="1"/>
          </p:cNvSpPr>
          <p:nvPr>
            <p:ph type="tbl" sz="quarter" idx="48"/>
          </p:nvPr>
        </p:nvSpPr>
        <p:spPr>
          <a:xfrm>
            <a:off x="330201" y="4809628"/>
            <a:ext cx="8404726" cy="1148665"/>
          </a:xfrm>
          <a:prstGeom prst="rect">
            <a:avLst/>
          </a:prstGeom>
        </p:spPr>
        <p:txBody>
          <a:bodyPr lIns="45720" rIns="45720"/>
          <a:lstStyle>
            <a:lvl1pPr>
              <a:defRPr sz="1300">
                <a:solidFill>
                  <a:schemeClr val="tx1"/>
                </a:solidFill>
                <a:latin typeface="Arial" panose="020B0604020202020204" pitchFamily="34" charset="0"/>
                <a:cs typeface="Arial" panose="020B0604020202020204" pitchFamily="34" charset="0"/>
              </a:defRPr>
            </a:lvl1pPr>
          </a:lstStyle>
          <a:p>
            <a:endParaRPr lang="en-US"/>
          </a:p>
        </p:txBody>
      </p:sp>
      <p:sp>
        <p:nvSpPr>
          <p:cNvPr id="3" name="bg object 16">
            <a:extLst>
              <a:ext uri="{FF2B5EF4-FFF2-40B4-BE49-F238E27FC236}">
                <a16:creationId xmlns:a16="http://schemas.microsoft.com/office/drawing/2014/main" id="{83E1EF6D-3820-9523-4E19-965DBBD7D60F}"/>
              </a:ext>
            </a:extLst>
          </p:cNvPr>
          <p:cNvSpPr/>
          <p:nvPr userDrawn="1"/>
        </p:nvSpPr>
        <p:spPr>
          <a:xfrm>
            <a:off x="-144966" y="-65844"/>
            <a:ext cx="11849286" cy="545269"/>
          </a:xfrm>
          <a:custGeom>
            <a:avLst/>
            <a:gdLst/>
            <a:ahLst/>
            <a:cxnLst/>
            <a:rect l="l" t="t" r="r" b="b"/>
            <a:pathLst>
              <a:path w="11704320" h="479425">
                <a:moveTo>
                  <a:pt x="11451968" y="479005"/>
                </a:moveTo>
                <a:lnTo>
                  <a:pt x="0" y="479005"/>
                </a:lnTo>
                <a:lnTo>
                  <a:pt x="0" y="0"/>
                </a:lnTo>
                <a:lnTo>
                  <a:pt x="11703985" y="0"/>
                </a:lnTo>
                <a:lnTo>
                  <a:pt x="11451968" y="479005"/>
                </a:lnTo>
                <a:close/>
              </a:path>
            </a:pathLst>
          </a:custGeom>
          <a:solidFill>
            <a:srgbClr val="1D1740"/>
          </a:solidFill>
        </p:spPr>
        <p:txBody>
          <a:bodyPr wrap="square" lIns="0" tIns="0" rIns="0" bIns="0" rtlCol="0"/>
          <a:lstStyle/>
          <a:p>
            <a:endParaRPr/>
          </a:p>
        </p:txBody>
      </p:sp>
      <p:sp>
        <p:nvSpPr>
          <p:cNvPr id="30" name="Text Placeholder 8">
            <a:extLst>
              <a:ext uri="{FF2B5EF4-FFF2-40B4-BE49-F238E27FC236}">
                <a16:creationId xmlns:a16="http://schemas.microsoft.com/office/drawing/2014/main" id="{09C16B43-B5C7-BDF4-C9E2-A42364262ECA}"/>
              </a:ext>
            </a:extLst>
          </p:cNvPr>
          <p:cNvSpPr>
            <a:spLocks noGrp="1"/>
          </p:cNvSpPr>
          <p:nvPr>
            <p:ph type="body" sz="quarter" idx="40" hasCustomPrompt="1"/>
          </p:nvPr>
        </p:nvSpPr>
        <p:spPr>
          <a:xfrm>
            <a:off x="330200" y="785955"/>
            <a:ext cx="8755380" cy="247650"/>
          </a:xfrm>
          <a:prstGeom prst="rect">
            <a:avLst/>
          </a:prstGeom>
        </p:spPr>
        <p:txBody>
          <a:bodyPr lIns="45720" rIns="45720"/>
          <a:lstStyle>
            <a:lvl1pPr>
              <a:defRPr sz="1350" b="1" cap="all" baseline="0">
                <a:solidFill>
                  <a:schemeClr val="accent6"/>
                </a:solidFill>
              </a:defRPr>
            </a:lvl1pPr>
          </a:lstStyle>
          <a:p>
            <a:pPr lvl="0"/>
            <a:r>
              <a:rPr lang="en-US"/>
              <a:t>MARKET STATISTICS</a:t>
            </a:r>
          </a:p>
        </p:txBody>
      </p:sp>
      <p:sp>
        <p:nvSpPr>
          <p:cNvPr id="47" name="bg object 17">
            <a:extLst>
              <a:ext uri="{FF2B5EF4-FFF2-40B4-BE49-F238E27FC236}">
                <a16:creationId xmlns:a16="http://schemas.microsoft.com/office/drawing/2014/main" id="{5A2B422A-B7FD-FD20-9C99-12235344453E}"/>
              </a:ext>
            </a:extLst>
          </p:cNvPr>
          <p:cNvSpPr/>
          <p:nvPr userDrawn="1"/>
        </p:nvSpPr>
        <p:spPr>
          <a:xfrm>
            <a:off x="342900" y="9584463"/>
            <a:ext cx="14859000" cy="0"/>
          </a:xfrm>
          <a:custGeom>
            <a:avLst/>
            <a:gdLst/>
            <a:ahLst/>
            <a:cxnLst/>
            <a:rect l="l" t="t" r="r" b="b"/>
            <a:pathLst>
              <a:path w="14859000">
                <a:moveTo>
                  <a:pt x="0" y="0"/>
                </a:moveTo>
                <a:lnTo>
                  <a:pt x="14859000" y="0"/>
                </a:lnTo>
              </a:path>
            </a:pathLst>
          </a:custGeom>
          <a:ln w="6350">
            <a:solidFill>
              <a:srgbClr val="1D1740"/>
            </a:solidFill>
          </a:ln>
        </p:spPr>
        <p:txBody>
          <a:bodyPr wrap="square" lIns="0" tIns="0" rIns="0" bIns="0" rtlCol="0"/>
          <a:lstStyle/>
          <a:p>
            <a:endParaRPr/>
          </a:p>
        </p:txBody>
      </p:sp>
      <p:sp>
        <p:nvSpPr>
          <p:cNvPr id="26" name="Text Placeholder 8">
            <a:extLst>
              <a:ext uri="{FF2B5EF4-FFF2-40B4-BE49-F238E27FC236}">
                <a16:creationId xmlns:a16="http://schemas.microsoft.com/office/drawing/2014/main" id="{319763F5-DEA8-7445-96B4-6354E1DD9327}"/>
              </a:ext>
            </a:extLst>
          </p:cNvPr>
          <p:cNvSpPr>
            <a:spLocks noGrp="1"/>
          </p:cNvSpPr>
          <p:nvPr>
            <p:ph type="body" sz="quarter" idx="47" hasCustomPrompt="1"/>
          </p:nvPr>
        </p:nvSpPr>
        <p:spPr>
          <a:xfrm>
            <a:off x="330201" y="4518606"/>
            <a:ext cx="8404726" cy="247650"/>
          </a:xfrm>
          <a:prstGeom prst="rect">
            <a:avLst/>
          </a:prstGeom>
        </p:spPr>
        <p:txBody>
          <a:bodyPr lIns="45720" rIns="45720"/>
          <a:lstStyle>
            <a:lvl1pPr>
              <a:defRPr sz="1350" b="1" cap="all" baseline="0">
                <a:solidFill>
                  <a:schemeClr val="accent6"/>
                </a:solidFill>
              </a:defRPr>
            </a:lvl1pPr>
          </a:lstStyle>
          <a:p>
            <a:pPr lvl="0"/>
            <a:r>
              <a:rPr lang="en-US"/>
              <a:t>KEY LEASE TRANSACTIONS QX 20XX</a:t>
            </a:r>
          </a:p>
        </p:txBody>
      </p:sp>
      <p:sp>
        <p:nvSpPr>
          <p:cNvPr id="32" name="Text Placeholder 8">
            <a:extLst>
              <a:ext uri="{FF2B5EF4-FFF2-40B4-BE49-F238E27FC236}">
                <a16:creationId xmlns:a16="http://schemas.microsoft.com/office/drawing/2014/main" id="{4E6C02BC-6A21-2932-8318-384506EF5362}"/>
              </a:ext>
            </a:extLst>
          </p:cNvPr>
          <p:cNvSpPr>
            <a:spLocks noGrp="1"/>
          </p:cNvSpPr>
          <p:nvPr>
            <p:ph type="body" sz="quarter" idx="50" hasCustomPrompt="1"/>
          </p:nvPr>
        </p:nvSpPr>
        <p:spPr>
          <a:xfrm>
            <a:off x="330201" y="6336884"/>
            <a:ext cx="8404726" cy="247650"/>
          </a:xfrm>
          <a:prstGeom prst="rect">
            <a:avLst/>
          </a:prstGeom>
        </p:spPr>
        <p:txBody>
          <a:bodyPr lIns="45720" rIns="45720"/>
          <a:lstStyle>
            <a:lvl1pPr>
              <a:defRPr sz="1350" b="1" cap="all" baseline="0">
                <a:solidFill>
                  <a:schemeClr val="accent6"/>
                </a:solidFill>
              </a:defRPr>
            </a:lvl1pPr>
          </a:lstStyle>
          <a:p>
            <a:pPr lvl="0"/>
            <a:r>
              <a:rPr lang="en-US"/>
              <a:t>KEY SALES TRANSACTIONS QX 20XX</a:t>
            </a:r>
          </a:p>
        </p:txBody>
      </p:sp>
      <p:sp>
        <p:nvSpPr>
          <p:cNvPr id="39" name="Text Placeholder 8">
            <a:extLst>
              <a:ext uri="{FF2B5EF4-FFF2-40B4-BE49-F238E27FC236}">
                <a16:creationId xmlns:a16="http://schemas.microsoft.com/office/drawing/2014/main" id="{514C78E7-FB83-C5E3-F928-A579792DDEA5}"/>
              </a:ext>
            </a:extLst>
          </p:cNvPr>
          <p:cNvSpPr>
            <a:spLocks noGrp="1"/>
          </p:cNvSpPr>
          <p:nvPr>
            <p:ph type="body" sz="quarter" idx="52" hasCustomPrompt="1"/>
          </p:nvPr>
        </p:nvSpPr>
        <p:spPr>
          <a:xfrm>
            <a:off x="330201" y="7983027"/>
            <a:ext cx="8404726" cy="247650"/>
          </a:xfrm>
          <a:prstGeom prst="rect">
            <a:avLst/>
          </a:prstGeom>
        </p:spPr>
        <p:txBody>
          <a:bodyPr lIns="45720" rIns="45720"/>
          <a:lstStyle>
            <a:lvl1pPr>
              <a:defRPr sz="1350" b="1" cap="all" baseline="0">
                <a:solidFill>
                  <a:schemeClr val="accent6"/>
                </a:solidFill>
              </a:defRPr>
            </a:lvl1pPr>
          </a:lstStyle>
          <a:p>
            <a:pPr lvl="0"/>
            <a:r>
              <a:rPr lang="en-US"/>
              <a:t>KEY CONSTRUCTION COMPLETIONS YTD 20XX</a:t>
            </a:r>
          </a:p>
        </p:txBody>
      </p:sp>
      <p:sp>
        <p:nvSpPr>
          <p:cNvPr id="43" name="Text Placeholder 41">
            <a:extLst>
              <a:ext uri="{FF2B5EF4-FFF2-40B4-BE49-F238E27FC236}">
                <a16:creationId xmlns:a16="http://schemas.microsoft.com/office/drawing/2014/main" id="{E839BCC8-DEA4-0E0A-D05F-E021955034E8}"/>
              </a:ext>
            </a:extLst>
          </p:cNvPr>
          <p:cNvSpPr>
            <a:spLocks noGrp="1"/>
          </p:cNvSpPr>
          <p:nvPr>
            <p:ph type="body" sz="quarter" idx="55" hasCustomPrompt="1"/>
          </p:nvPr>
        </p:nvSpPr>
        <p:spPr>
          <a:xfrm>
            <a:off x="330198" y="6007605"/>
            <a:ext cx="7010400" cy="236537"/>
          </a:xfrm>
          <a:prstGeom prst="rect">
            <a:avLst/>
          </a:prstGeom>
        </p:spPr>
        <p:txBody>
          <a:bodyPr lIns="45720" tIns="0" rIns="45720" bIns="0"/>
          <a:lstStyle>
            <a:lvl1pPr>
              <a:defRPr sz="1100" i="1">
                <a:solidFill>
                  <a:schemeClr val="tx1">
                    <a:lumMod val="75000"/>
                  </a:schemeClr>
                </a:solidFill>
                <a:latin typeface="Arial" panose="020B0604020202020204" pitchFamily="34" charset="0"/>
                <a:cs typeface="Arial" panose="020B0604020202020204" pitchFamily="34" charset="0"/>
              </a:defRPr>
            </a:lvl1pPr>
            <a:lvl2pPr>
              <a:defRPr sz="1100" i="1">
                <a:latin typeface="+mn-lt"/>
              </a:defRPr>
            </a:lvl2pPr>
            <a:lvl3pPr>
              <a:defRPr sz="1100" i="1">
                <a:latin typeface="+mn-lt"/>
              </a:defRPr>
            </a:lvl3pPr>
            <a:lvl4pPr>
              <a:defRPr sz="1100" i="1">
                <a:latin typeface="+mn-lt"/>
              </a:defRPr>
            </a:lvl4pPr>
            <a:lvl5pPr>
              <a:defRPr sz="1100" i="1">
                <a:latin typeface="+mn-lt"/>
              </a:defRPr>
            </a:lvl5pPr>
          </a:lstStyle>
          <a:p>
            <a:pPr lvl="0"/>
            <a:r>
              <a:rPr lang="en-US"/>
              <a:t>Note</a:t>
            </a:r>
          </a:p>
        </p:txBody>
      </p:sp>
      <p:sp>
        <p:nvSpPr>
          <p:cNvPr id="48" name="object 3">
            <a:extLst>
              <a:ext uri="{FF2B5EF4-FFF2-40B4-BE49-F238E27FC236}">
                <a16:creationId xmlns:a16="http://schemas.microsoft.com/office/drawing/2014/main" id="{5D4E0BD6-03A3-9013-779B-B82A7F8C2EDE}"/>
              </a:ext>
            </a:extLst>
          </p:cNvPr>
          <p:cNvSpPr txBox="1"/>
          <p:nvPr userDrawn="1"/>
        </p:nvSpPr>
        <p:spPr>
          <a:xfrm>
            <a:off x="337820" y="90669"/>
            <a:ext cx="2067560" cy="297815"/>
          </a:xfrm>
          <a:prstGeom prst="rect">
            <a:avLst/>
          </a:prstGeom>
        </p:spPr>
        <p:txBody>
          <a:bodyPr vert="horz" wrap="square" lIns="0" tIns="17145" rIns="0" bIns="0" rtlCol="0">
            <a:spAutoFit/>
          </a:bodyPr>
          <a:lstStyle/>
          <a:p>
            <a:pPr marL="12700">
              <a:lnSpc>
                <a:spcPct val="100000"/>
              </a:lnSpc>
              <a:spcBef>
                <a:spcPts val="135"/>
              </a:spcBef>
            </a:pPr>
            <a:r>
              <a:rPr sz="1750" b="0" spc="200">
                <a:solidFill>
                  <a:srgbClr val="FFFFFF"/>
                </a:solidFill>
                <a:latin typeface="Arial" panose="020B0604020202020204" pitchFamily="34" charset="0"/>
                <a:cs typeface="Arial" panose="020B0604020202020204" pitchFamily="34" charset="0"/>
              </a:rPr>
              <a:t>MA</a:t>
            </a:r>
            <a:r>
              <a:rPr lang="en-US" sz="1750" b="0" spc="200">
                <a:solidFill>
                  <a:srgbClr val="FFFFFF"/>
                </a:solidFill>
                <a:latin typeface="Arial" panose="020B0604020202020204" pitchFamily="34" charset="0"/>
                <a:cs typeface="Arial" panose="020B0604020202020204" pitchFamily="34" charset="0"/>
              </a:rPr>
              <a:t>R</a:t>
            </a:r>
            <a:r>
              <a:rPr sz="1750" b="0" spc="-35">
                <a:solidFill>
                  <a:srgbClr val="FFFFFF"/>
                </a:solidFill>
                <a:latin typeface="Arial" panose="020B0604020202020204" pitchFamily="34" charset="0"/>
                <a:cs typeface="Arial" panose="020B0604020202020204" pitchFamily="34" charset="0"/>
              </a:rPr>
              <a:t>K</a:t>
            </a:r>
            <a:r>
              <a:rPr sz="1750" b="0" spc="-200">
                <a:solidFill>
                  <a:srgbClr val="FFFFFF"/>
                </a:solidFill>
                <a:latin typeface="Arial" panose="020B0604020202020204" pitchFamily="34" charset="0"/>
                <a:cs typeface="Arial" panose="020B0604020202020204" pitchFamily="34" charset="0"/>
              </a:rPr>
              <a:t> </a:t>
            </a:r>
            <a:r>
              <a:rPr sz="1750" b="0" spc="-45">
                <a:solidFill>
                  <a:srgbClr val="FFFFFF"/>
                </a:solidFill>
                <a:latin typeface="Arial" panose="020B0604020202020204" pitchFamily="34" charset="0"/>
                <a:cs typeface="Arial" panose="020B0604020202020204" pitchFamily="34" charset="0"/>
              </a:rPr>
              <a:t>E</a:t>
            </a:r>
            <a:r>
              <a:rPr sz="1750" b="0" spc="-200">
                <a:solidFill>
                  <a:srgbClr val="FFFFFF"/>
                </a:solidFill>
                <a:latin typeface="Arial" panose="020B0604020202020204" pitchFamily="34" charset="0"/>
                <a:cs typeface="Arial" panose="020B0604020202020204" pitchFamily="34" charset="0"/>
              </a:rPr>
              <a:t> </a:t>
            </a:r>
            <a:r>
              <a:rPr sz="1750" b="0" spc="-45">
                <a:solidFill>
                  <a:srgbClr val="FFFFFF"/>
                </a:solidFill>
                <a:latin typeface="Arial" panose="020B0604020202020204" pitchFamily="34" charset="0"/>
                <a:cs typeface="Arial" panose="020B0604020202020204" pitchFamily="34" charset="0"/>
              </a:rPr>
              <a:t>T</a:t>
            </a:r>
            <a:r>
              <a:rPr sz="1750" b="0" spc="-225">
                <a:solidFill>
                  <a:srgbClr val="FFFFFF"/>
                </a:solidFill>
                <a:latin typeface="Arial" panose="020B0604020202020204" pitchFamily="34" charset="0"/>
                <a:cs typeface="Arial" panose="020B0604020202020204" pitchFamily="34" charset="0"/>
              </a:rPr>
              <a:t> </a:t>
            </a:r>
            <a:r>
              <a:rPr sz="1750" b="0" spc="-35">
                <a:solidFill>
                  <a:srgbClr val="FFFFFF"/>
                </a:solidFill>
                <a:latin typeface="Arial" panose="020B0604020202020204" pitchFamily="34" charset="0"/>
                <a:cs typeface="Arial" panose="020B0604020202020204" pitchFamily="34" charset="0"/>
              </a:rPr>
              <a:t>B</a:t>
            </a:r>
            <a:r>
              <a:rPr sz="1750" b="0" spc="-190">
                <a:solidFill>
                  <a:srgbClr val="FFFFFF"/>
                </a:solidFill>
                <a:latin typeface="Arial" panose="020B0604020202020204" pitchFamily="34" charset="0"/>
                <a:cs typeface="Arial" panose="020B0604020202020204" pitchFamily="34" charset="0"/>
              </a:rPr>
              <a:t> </a:t>
            </a:r>
            <a:r>
              <a:rPr sz="1750" b="0" spc="-45">
                <a:solidFill>
                  <a:srgbClr val="FFFFFF"/>
                </a:solidFill>
                <a:latin typeface="Arial" panose="020B0604020202020204" pitchFamily="34" charset="0"/>
                <a:cs typeface="Arial" panose="020B0604020202020204" pitchFamily="34" charset="0"/>
              </a:rPr>
              <a:t>E</a:t>
            </a:r>
            <a:r>
              <a:rPr sz="1750" b="0" spc="-185">
                <a:solidFill>
                  <a:srgbClr val="FFFFFF"/>
                </a:solidFill>
                <a:latin typeface="Arial" panose="020B0604020202020204" pitchFamily="34" charset="0"/>
                <a:cs typeface="Arial" panose="020B0604020202020204" pitchFamily="34" charset="0"/>
              </a:rPr>
              <a:t> </a:t>
            </a:r>
            <a:r>
              <a:rPr sz="1750" b="0" spc="50">
                <a:solidFill>
                  <a:srgbClr val="FFFFFF"/>
                </a:solidFill>
                <a:latin typeface="Arial" panose="020B0604020202020204" pitchFamily="34" charset="0"/>
                <a:cs typeface="Arial" panose="020B0604020202020204" pitchFamily="34" charset="0"/>
              </a:rPr>
              <a:t>AT</a:t>
            </a:r>
            <a:endParaRPr sz="1750" b="0">
              <a:latin typeface="Arial" panose="020B0604020202020204" pitchFamily="34" charset="0"/>
              <a:cs typeface="Arial" panose="020B0604020202020204" pitchFamily="34" charset="0"/>
            </a:endParaRPr>
          </a:p>
        </p:txBody>
      </p:sp>
      <p:sp>
        <p:nvSpPr>
          <p:cNvPr id="16" name="Text Placeholder 15">
            <a:extLst>
              <a:ext uri="{FF2B5EF4-FFF2-40B4-BE49-F238E27FC236}">
                <a16:creationId xmlns:a16="http://schemas.microsoft.com/office/drawing/2014/main" id="{F04968E3-15EA-B54D-0425-20163D83896B}"/>
              </a:ext>
            </a:extLst>
          </p:cNvPr>
          <p:cNvSpPr>
            <a:spLocks noGrp="1"/>
          </p:cNvSpPr>
          <p:nvPr>
            <p:ph type="body" sz="quarter" idx="57" hasCustomPrompt="1"/>
          </p:nvPr>
        </p:nvSpPr>
        <p:spPr>
          <a:xfrm>
            <a:off x="9154921" y="4371323"/>
            <a:ext cx="3124200" cy="862012"/>
          </a:xfrm>
          <a:prstGeom prst="rect">
            <a:avLst/>
          </a:prstGeom>
        </p:spPr>
        <p:txBody>
          <a:bodyPr lIns="0" rIns="0"/>
          <a:lstStyle>
            <a:lvl1pPr>
              <a:lnSpc>
                <a:spcPct val="100000"/>
              </a:lnSpc>
              <a:spcAft>
                <a:spcPts val="0"/>
              </a:spcAft>
              <a:defRPr lang="en-US" sz="1350" b="1" kern="1200" cap="all" baseline="0" dirty="0" smtClean="0">
                <a:solidFill>
                  <a:schemeClr val="accent6"/>
                </a:solidFill>
                <a:latin typeface="+mj-lt"/>
                <a:ea typeface="+mn-ea"/>
                <a:cs typeface="+mn-cs"/>
              </a:defRPr>
            </a:lvl1pPr>
            <a:lvl2pPr marL="12700" algn="l" defTabSz="872722" rtl="0" eaLnBrk="1" latinLnBrk="0" hangingPunct="1">
              <a:lnSpc>
                <a:spcPts val="1600"/>
              </a:lnSpc>
              <a:spcAft>
                <a:spcPts val="0"/>
              </a:spcAft>
              <a:defRPr lang="en-US" sz="1350" b="0" i="1" kern="1200" spc="-10" dirty="0" smtClean="0">
                <a:solidFill>
                  <a:schemeClr val="tx1">
                    <a:lumMod val="75000"/>
                  </a:schemeClr>
                </a:solidFill>
                <a:latin typeface="Arial" panose="020B0604020202020204" pitchFamily="34" charset="0"/>
                <a:ea typeface="+mn-ea"/>
                <a:cs typeface="Arial" panose="020B0604020202020204" pitchFamily="34" charset="0"/>
              </a:defRPr>
            </a:lvl2pPr>
            <a:lvl3pPr marL="0" indent="0" algn="l" defTabSz="872722" rtl="0" eaLnBrk="1" latinLnBrk="0" hangingPunct="1">
              <a:lnSpc>
                <a:spcPts val="1600"/>
              </a:lnSpc>
              <a:spcAft>
                <a:spcPts val="0"/>
              </a:spcAft>
              <a:buNone/>
              <a:defRPr lang="en-US" sz="1350" b="0" kern="1200" spc="-20" dirty="0" smtClean="0">
                <a:solidFill>
                  <a:schemeClr val="tx1">
                    <a:lumMod val="75000"/>
                  </a:schemeClr>
                </a:solidFill>
                <a:latin typeface="Arial" panose="020B0604020202020204" pitchFamily="34" charset="0"/>
                <a:ea typeface="+mn-ea"/>
                <a:cs typeface="Arial" panose="020B0604020202020204" pitchFamily="34" charset="0"/>
              </a:defRPr>
            </a:lvl3pPr>
            <a:lvl4pPr marL="0" indent="0" algn="l" defTabSz="872722" rtl="0" eaLnBrk="1" latinLnBrk="0" hangingPunct="1">
              <a:lnSpc>
                <a:spcPts val="1600"/>
              </a:lnSpc>
              <a:spcAft>
                <a:spcPts val="0"/>
              </a:spcAft>
              <a:buNone/>
              <a:defRPr lang="en-US" sz="1350" b="0" kern="1200" spc="-10" dirty="0">
                <a:solidFill>
                  <a:schemeClr val="accent1"/>
                </a:solidFill>
                <a:latin typeface="Arial" panose="020B0604020202020204" pitchFamily="34" charset="0"/>
                <a:ea typeface="+mn-ea"/>
                <a:cs typeface="Arial" panose="020B0604020202020204" pitchFamily="34" charset="0"/>
              </a:defRPr>
            </a:lvl4pPr>
          </a:lstStyle>
          <a:p>
            <a:pPr marL="0" lvl="0" indent="0" algn="l" defTabSz="1112721" rtl="0" eaLnBrk="1" latinLnBrk="0" hangingPunct="1">
              <a:lnSpc>
                <a:spcPct val="100000"/>
              </a:lnSpc>
              <a:spcBef>
                <a:spcPts val="0"/>
              </a:spcBef>
              <a:spcAft>
                <a:spcPts val="0"/>
              </a:spcAft>
              <a:buFont typeface="Arial" panose="020B0604020202020204" pitchFamily="34" charset="0"/>
              <a:buNone/>
            </a:pPr>
            <a:r>
              <a:rPr lang="en-US"/>
              <a:t>Local market research lead</a:t>
            </a:r>
          </a:p>
          <a:p>
            <a:pPr lvl="1"/>
            <a:r>
              <a:rPr lang="en-US"/>
              <a:t>Title</a:t>
            </a:r>
          </a:p>
          <a:p>
            <a:pPr lvl="2"/>
            <a:r>
              <a:rPr lang="en-US"/>
              <a:t>Tel: +1### ### ####</a:t>
            </a:r>
          </a:p>
          <a:p>
            <a:pPr lvl="3"/>
            <a:r>
              <a:rPr lang="en-US"/>
              <a:t>name@cushwake.com</a:t>
            </a:r>
          </a:p>
        </p:txBody>
      </p:sp>
      <p:sp>
        <p:nvSpPr>
          <p:cNvPr id="19" name="Text Placeholder 15">
            <a:extLst>
              <a:ext uri="{FF2B5EF4-FFF2-40B4-BE49-F238E27FC236}">
                <a16:creationId xmlns:a16="http://schemas.microsoft.com/office/drawing/2014/main" id="{C16598B6-BEE5-67C6-A1AD-78FAF58EBE95}"/>
              </a:ext>
            </a:extLst>
          </p:cNvPr>
          <p:cNvSpPr>
            <a:spLocks noGrp="1"/>
          </p:cNvSpPr>
          <p:nvPr>
            <p:ph type="body" sz="quarter" idx="58" hasCustomPrompt="1"/>
          </p:nvPr>
        </p:nvSpPr>
        <p:spPr>
          <a:xfrm>
            <a:off x="9154921" y="5554897"/>
            <a:ext cx="3124200" cy="862012"/>
          </a:xfrm>
          <a:prstGeom prst="rect">
            <a:avLst/>
          </a:prstGeom>
        </p:spPr>
        <p:txBody>
          <a:bodyPr lIns="0" rIns="0"/>
          <a:lstStyle>
            <a:lvl1pPr>
              <a:lnSpc>
                <a:spcPct val="100000"/>
              </a:lnSpc>
              <a:spcAft>
                <a:spcPts val="0"/>
              </a:spcAft>
              <a:defRPr lang="en-US" sz="1350" b="1" kern="1200" cap="all" baseline="0" dirty="0" smtClean="0">
                <a:solidFill>
                  <a:schemeClr val="accent6"/>
                </a:solidFill>
                <a:latin typeface="+mj-lt"/>
                <a:ea typeface="+mn-ea"/>
                <a:cs typeface="+mn-cs"/>
              </a:defRPr>
            </a:lvl1pPr>
            <a:lvl2pPr marL="12700" algn="l" defTabSz="872722" rtl="0" eaLnBrk="1" latinLnBrk="0" hangingPunct="1">
              <a:lnSpc>
                <a:spcPts val="1600"/>
              </a:lnSpc>
              <a:spcAft>
                <a:spcPts val="0"/>
              </a:spcAft>
              <a:defRPr lang="en-US" sz="1350" b="0" i="1" kern="1200" spc="-10" dirty="0" smtClean="0">
                <a:solidFill>
                  <a:schemeClr val="tx1">
                    <a:lumMod val="75000"/>
                  </a:schemeClr>
                </a:solidFill>
                <a:latin typeface="Arial" panose="020B0604020202020204" pitchFamily="34" charset="0"/>
                <a:ea typeface="+mn-ea"/>
                <a:cs typeface="Arial" panose="020B0604020202020204" pitchFamily="34" charset="0"/>
              </a:defRPr>
            </a:lvl2pPr>
            <a:lvl3pPr marL="0" indent="0" algn="l" defTabSz="872722" rtl="0" eaLnBrk="1" latinLnBrk="0" hangingPunct="1">
              <a:lnSpc>
                <a:spcPts val="1600"/>
              </a:lnSpc>
              <a:spcAft>
                <a:spcPts val="0"/>
              </a:spcAft>
              <a:buNone/>
              <a:defRPr lang="en-US" sz="1350" b="0" kern="1200" spc="-20" dirty="0" smtClean="0">
                <a:solidFill>
                  <a:schemeClr val="tx1">
                    <a:lumMod val="75000"/>
                  </a:schemeClr>
                </a:solidFill>
                <a:latin typeface="Arial" panose="020B0604020202020204" pitchFamily="34" charset="0"/>
                <a:ea typeface="+mn-ea"/>
                <a:cs typeface="Arial" panose="020B0604020202020204" pitchFamily="34" charset="0"/>
              </a:defRPr>
            </a:lvl3pPr>
            <a:lvl4pPr marL="0" indent="0" algn="l" defTabSz="872722" rtl="0" eaLnBrk="1" latinLnBrk="0" hangingPunct="1">
              <a:lnSpc>
                <a:spcPts val="1600"/>
              </a:lnSpc>
              <a:spcAft>
                <a:spcPts val="0"/>
              </a:spcAft>
              <a:buNone/>
              <a:defRPr lang="en-US" sz="1350" b="0" kern="1200" spc="-10" dirty="0">
                <a:solidFill>
                  <a:schemeClr val="accent1"/>
                </a:solidFill>
                <a:latin typeface="Arial" panose="020B0604020202020204" pitchFamily="34" charset="0"/>
                <a:ea typeface="+mn-ea"/>
                <a:cs typeface="Arial" panose="020B0604020202020204" pitchFamily="34" charset="0"/>
              </a:defRPr>
            </a:lvl4pPr>
          </a:lstStyle>
          <a:p>
            <a:pPr marL="0" lvl="0" indent="0" algn="l" defTabSz="1112721" rtl="0" eaLnBrk="1" latinLnBrk="0" hangingPunct="1">
              <a:lnSpc>
                <a:spcPct val="100000"/>
              </a:lnSpc>
              <a:spcBef>
                <a:spcPts val="0"/>
              </a:spcBef>
              <a:spcAft>
                <a:spcPts val="0"/>
              </a:spcAft>
              <a:buFont typeface="Arial" panose="020B0604020202020204" pitchFamily="34" charset="0"/>
              <a:buNone/>
            </a:pPr>
            <a:r>
              <a:rPr lang="en-US"/>
              <a:t>Local market research lead</a:t>
            </a:r>
          </a:p>
          <a:p>
            <a:pPr lvl="1"/>
            <a:r>
              <a:rPr lang="en-US"/>
              <a:t>Title</a:t>
            </a:r>
          </a:p>
          <a:p>
            <a:pPr lvl="2"/>
            <a:r>
              <a:rPr lang="en-US"/>
              <a:t>Tel: +1### ### ####</a:t>
            </a:r>
          </a:p>
          <a:p>
            <a:pPr lvl="3"/>
            <a:r>
              <a:rPr lang="en-US"/>
              <a:t>name@cushwake.com</a:t>
            </a:r>
          </a:p>
        </p:txBody>
      </p:sp>
      <p:sp>
        <p:nvSpPr>
          <p:cNvPr id="20" name="Text Placeholder 15">
            <a:extLst>
              <a:ext uri="{FF2B5EF4-FFF2-40B4-BE49-F238E27FC236}">
                <a16:creationId xmlns:a16="http://schemas.microsoft.com/office/drawing/2014/main" id="{94CF58CF-8DD8-FF52-8A7D-521B061EEB6F}"/>
              </a:ext>
            </a:extLst>
          </p:cNvPr>
          <p:cNvSpPr>
            <a:spLocks noGrp="1"/>
          </p:cNvSpPr>
          <p:nvPr>
            <p:ph type="body" sz="quarter" idx="59" hasCustomPrompt="1"/>
          </p:nvPr>
        </p:nvSpPr>
        <p:spPr>
          <a:xfrm>
            <a:off x="9154920" y="8063323"/>
            <a:ext cx="5932679" cy="585042"/>
          </a:xfrm>
          <a:prstGeom prst="rect">
            <a:avLst/>
          </a:prstGeom>
        </p:spPr>
        <p:txBody>
          <a:bodyPr lIns="0" rIns="0"/>
          <a:lstStyle>
            <a:lvl1pPr marL="12700" marR="5080" algn="l" defTabSz="872722" rtl="0" eaLnBrk="1" latinLnBrk="0" hangingPunct="1">
              <a:lnSpc>
                <a:spcPct val="100000"/>
              </a:lnSpc>
              <a:spcBef>
                <a:spcPts val="100"/>
              </a:spcBef>
              <a:spcAft>
                <a:spcPts val="0"/>
              </a:spcAft>
              <a:defRPr lang="en-US" sz="850" b="0" kern="1200" spc="-55" dirty="0" smtClean="0">
                <a:solidFill>
                  <a:schemeClr val="tx1"/>
                </a:solidFill>
                <a:latin typeface="Arial" panose="020B0604020202020204" pitchFamily="34" charset="0"/>
                <a:ea typeface="+mn-ea"/>
                <a:cs typeface="Arial" panose="020B0604020202020204" pitchFamily="34" charset="0"/>
              </a:defRPr>
            </a:lvl1pPr>
            <a:lvl2pPr marL="12700" algn="l" defTabSz="872722" rtl="0" eaLnBrk="1" latinLnBrk="0" hangingPunct="1">
              <a:lnSpc>
                <a:spcPts val="1600"/>
              </a:lnSpc>
              <a:spcAft>
                <a:spcPts val="0"/>
              </a:spcAft>
              <a:defRPr lang="en-US" sz="1300" b="0" i="1" kern="1200" spc="-10" dirty="0" smtClean="0">
                <a:solidFill>
                  <a:srgbClr val="54575A"/>
                </a:solidFill>
                <a:latin typeface="Gotham Book"/>
                <a:ea typeface="+mn-ea"/>
                <a:cs typeface="Gotham Book"/>
              </a:defRPr>
            </a:lvl2pPr>
            <a:lvl3pPr marL="0" indent="0" algn="l" defTabSz="872722" rtl="0" eaLnBrk="1" latinLnBrk="0" hangingPunct="1">
              <a:lnSpc>
                <a:spcPts val="1600"/>
              </a:lnSpc>
              <a:spcAft>
                <a:spcPts val="0"/>
              </a:spcAft>
              <a:buNone/>
              <a:defRPr lang="en-US" sz="1300" b="0" kern="1200" spc="-20" dirty="0" smtClean="0">
                <a:solidFill>
                  <a:srgbClr val="54575A"/>
                </a:solidFill>
                <a:latin typeface="Gotham Book"/>
                <a:ea typeface="+mn-ea"/>
                <a:cs typeface="Gotham Book"/>
              </a:defRPr>
            </a:lvl3pPr>
            <a:lvl4pPr marL="0" indent="0" algn="l" defTabSz="872722" rtl="0" eaLnBrk="1" latinLnBrk="0" hangingPunct="1">
              <a:lnSpc>
                <a:spcPts val="1600"/>
              </a:lnSpc>
              <a:spcAft>
                <a:spcPts val="0"/>
              </a:spcAft>
              <a:buNone/>
              <a:defRPr lang="en-US" sz="1300" b="0" kern="1200" spc="-10" dirty="0">
                <a:solidFill>
                  <a:schemeClr val="accent1"/>
                </a:solidFill>
                <a:latin typeface="Gotham Book"/>
                <a:ea typeface="+mn-ea"/>
                <a:cs typeface="Gotham Book"/>
              </a:defRPr>
            </a:lvl4pPr>
          </a:lstStyle>
          <a:p>
            <a:pPr marL="0" lvl="0" indent="0" algn="l" defTabSz="1112721" rtl="0" eaLnBrk="1" latinLnBrk="0" hangingPunct="1">
              <a:lnSpc>
                <a:spcPct val="100000"/>
              </a:lnSpc>
              <a:spcBef>
                <a:spcPts val="0"/>
              </a:spcBef>
              <a:spcAft>
                <a:spcPts val="0"/>
              </a:spcAft>
              <a:buFont typeface="Arial" panose="020B0604020202020204" pitchFamily="34" charset="0"/>
              <a:buNone/>
            </a:pPr>
            <a:r>
              <a:rPr lang="en-US"/>
              <a:t>©202</a:t>
            </a:r>
            <a:r>
              <a:rPr lang="en-US" altLang="ja-JP"/>
              <a:t>5</a:t>
            </a:r>
            <a:r>
              <a:rPr lang="en-US"/>
              <a:t> Cushman &amp; Wakefield. All rights reserved. The information contained within this report is gathered from multiple sources believed to be reliable, including reports commissioned by Cushman &amp; Wakefield (“CWK”). This report is for informational purposes only and may contain errors or omissions; the report is presented without any warranty or representations as to its accuracy.</a:t>
            </a:r>
          </a:p>
        </p:txBody>
      </p:sp>
      <p:sp>
        <p:nvSpPr>
          <p:cNvPr id="22" name="Text Placeholder 15">
            <a:extLst>
              <a:ext uri="{FF2B5EF4-FFF2-40B4-BE49-F238E27FC236}">
                <a16:creationId xmlns:a16="http://schemas.microsoft.com/office/drawing/2014/main" id="{1A1B0850-98CB-22D0-3DAF-DD2A8B38FCE0}"/>
              </a:ext>
            </a:extLst>
          </p:cNvPr>
          <p:cNvSpPr>
            <a:spLocks noGrp="1"/>
          </p:cNvSpPr>
          <p:nvPr>
            <p:ph type="body" sz="quarter" idx="60" hasCustomPrompt="1"/>
          </p:nvPr>
        </p:nvSpPr>
        <p:spPr>
          <a:xfrm>
            <a:off x="9154921" y="8752509"/>
            <a:ext cx="5932679" cy="744220"/>
          </a:xfrm>
          <a:prstGeom prst="rect">
            <a:avLst/>
          </a:prstGeom>
        </p:spPr>
        <p:txBody>
          <a:bodyPr lIns="0" rIns="0"/>
          <a:lstStyle>
            <a:lvl1pPr marL="12700" marR="5080" algn="l" defTabSz="872722" rtl="0" eaLnBrk="1" latinLnBrk="0" hangingPunct="1">
              <a:lnSpc>
                <a:spcPct val="100000"/>
              </a:lnSpc>
              <a:spcBef>
                <a:spcPts val="100"/>
              </a:spcBef>
              <a:spcAft>
                <a:spcPts val="0"/>
              </a:spcAft>
              <a:defRPr lang="en-US" sz="850" b="0" kern="1200" spc="-55" dirty="0" smtClean="0">
                <a:solidFill>
                  <a:schemeClr val="tx1"/>
                </a:solidFill>
                <a:latin typeface="Arial" panose="020B0604020202020204" pitchFamily="34" charset="0"/>
                <a:ea typeface="+mn-ea"/>
                <a:cs typeface="Arial" panose="020B0604020202020204" pitchFamily="34" charset="0"/>
              </a:defRPr>
            </a:lvl1pPr>
            <a:lvl2pPr marL="12700" algn="l" defTabSz="872722" rtl="0" eaLnBrk="1" latinLnBrk="0" hangingPunct="1">
              <a:lnSpc>
                <a:spcPts val="1600"/>
              </a:lnSpc>
              <a:spcAft>
                <a:spcPts val="0"/>
              </a:spcAft>
              <a:defRPr lang="en-US" sz="1300" b="0" i="1" kern="1200" spc="-10" dirty="0" smtClean="0">
                <a:solidFill>
                  <a:srgbClr val="54575A"/>
                </a:solidFill>
                <a:latin typeface="Gotham Book"/>
                <a:ea typeface="+mn-ea"/>
                <a:cs typeface="Gotham Book"/>
              </a:defRPr>
            </a:lvl2pPr>
            <a:lvl3pPr marL="0" indent="0" algn="l" defTabSz="872722" rtl="0" eaLnBrk="1" latinLnBrk="0" hangingPunct="1">
              <a:lnSpc>
                <a:spcPts val="1600"/>
              </a:lnSpc>
              <a:spcAft>
                <a:spcPts val="0"/>
              </a:spcAft>
              <a:buNone/>
              <a:defRPr lang="en-US" sz="1300" b="0" kern="1200" spc="-20" dirty="0" smtClean="0">
                <a:solidFill>
                  <a:srgbClr val="54575A"/>
                </a:solidFill>
                <a:latin typeface="Gotham Book"/>
                <a:ea typeface="+mn-ea"/>
                <a:cs typeface="Gotham Book"/>
              </a:defRPr>
            </a:lvl3pPr>
            <a:lvl4pPr marL="0" indent="0" algn="l" defTabSz="872722" rtl="0" eaLnBrk="1" latinLnBrk="0" hangingPunct="1">
              <a:lnSpc>
                <a:spcPts val="1600"/>
              </a:lnSpc>
              <a:spcAft>
                <a:spcPts val="0"/>
              </a:spcAft>
              <a:buNone/>
              <a:defRPr lang="en-US" sz="1300" b="0" kern="1200" spc="-10" dirty="0">
                <a:solidFill>
                  <a:schemeClr val="accent1"/>
                </a:solidFill>
                <a:latin typeface="Gotham Book"/>
                <a:ea typeface="+mn-ea"/>
                <a:cs typeface="Gotham Book"/>
              </a:defRPr>
            </a:lvl4pPr>
          </a:lstStyle>
          <a:p>
            <a:pPr marL="0" lvl="0" indent="0" algn="l" defTabSz="1112721" rtl="0" eaLnBrk="1" latinLnBrk="0" hangingPunct="1">
              <a:lnSpc>
                <a:spcPct val="100000"/>
              </a:lnSpc>
              <a:spcBef>
                <a:spcPts val="0"/>
              </a:spcBef>
              <a:spcAft>
                <a:spcPts val="0"/>
              </a:spcAft>
              <a:buFont typeface="Arial" panose="020B0604020202020204" pitchFamily="34" charset="0"/>
              <a:buNone/>
            </a:pPr>
            <a:r>
              <a:rPr lang="en-US"/>
              <a:t>Nothing in this report should be construed as an indicator of the future performance of CWK’s securities.</a:t>
            </a:r>
          </a:p>
          <a:p>
            <a:pPr marL="0" lvl="0" indent="0" algn="l" defTabSz="1112721" rtl="0" eaLnBrk="1" latinLnBrk="0" hangingPunct="1">
              <a:lnSpc>
                <a:spcPct val="100000"/>
              </a:lnSpc>
              <a:spcBef>
                <a:spcPts val="0"/>
              </a:spcBef>
              <a:spcAft>
                <a:spcPts val="0"/>
              </a:spcAft>
              <a:buFont typeface="Arial" panose="020B0604020202020204" pitchFamily="34" charset="0"/>
              <a:buNone/>
            </a:pPr>
            <a:r>
              <a:rPr lang="en-US"/>
              <a:t>You should not purchase or sell securities—of CWK or any other company—based on the views herein. CWK disclaims all liability for securities purchased or sold based on information herein, and by viewing this report, you waive all claims against CWK as well as against CWK’s affiliates, officers, directors, employees, agents, advisers and representatives arising out of the accuracy, completeness, adequacy or your use of the information herein.</a:t>
            </a:r>
          </a:p>
        </p:txBody>
      </p:sp>
      <p:sp>
        <p:nvSpPr>
          <p:cNvPr id="23" name="Text Placeholder 15">
            <a:extLst>
              <a:ext uri="{FF2B5EF4-FFF2-40B4-BE49-F238E27FC236}">
                <a16:creationId xmlns:a16="http://schemas.microsoft.com/office/drawing/2014/main" id="{EB315E80-95B5-BD38-6807-38F34159D371}"/>
              </a:ext>
            </a:extLst>
          </p:cNvPr>
          <p:cNvSpPr>
            <a:spLocks noGrp="1"/>
          </p:cNvSpPr>
          <p:nvPr>
            <p:ph type="body" sz="quarter" idx="61" hasCustomPrompt="1"/>
          </p:nvPr>
        </p:nvSpPr>
        <p:spPr>
          <a:xfrm>
            <a:off x="9154920" y="6744641"/>
            <a:ext cx="5932679" cy="1214538"/>
          </a:xfrm>
          <a:prstGeom prst="rect">
            <a:avLst/>
          </a:prstGeom>
        </p:spPr>
        <p:txBody>
          <a:bodyPr lIns="0" rIns="0"/>
          <a:lstStyle>
            <a:lvl1pPr>
              <a:lnSpc>
                <a:spcPct val="100000"/>
              </a:lnSpc>
              <a:spcAft>
                <a:spcPts val="0"/>
              </a:spcAft>
              <a:defRPr lang="en-US" sz="1000" b="0" kern="1200" cap="all" baseline="0" dirty="0" smtClean="0">
                <a:solidFill>
                  <a:schemeClr val="accent1"/>
                </a:solidFill>
                <a:latin typeface="+mj-lt"/>
                <a:ea typeface="+mn-ea"/>
                <a:cs typeface="+mn-cs"/>
              </a:defRPr>
            </a:lvl1pPr>
            <a:lvl2pPr marL="12700" algn="l" defTabSz="872722" rtl="0" eaLnBrk="1" latinLnBrk="0" hangingPunct="1">
              <a:lnSpc>
                <a:spcPts val="1150"/>
              </a:lnSpc>
              <a:spcAft>
                <a:spcPts val="0"/>
              </a:spcAft>
              <a:defRPr lang="en-US" sz="1000" b="0" i="0" kern="1200" spc="-10" dirty="0" smtClean="0">
                <a:solidFill>
                  <a:schemeClr val="tx1"/>
                </a:solidFill>
                <a:latin typeface="Arial" panose="020B0604020202020204" pitchFamily="34" charset="0"/>
                <a:ea typeface="+mn-ea"/>
                <a:cs typeface="Arial" panose="020B0604020202020204" pitchFamily="34" charset="0"/>
              </a:defRPr>
            </a:lvl2pPr>
            <a:lvl3pPr marL="0" indent="0" algn="l" defTabSz="872722" rtl="0" eaLnBrk="1" latinLnBrk="0" hangingPunct="1">
              <a:lnSpc>
                <a:spcPts val="1600"/>
              </a:lnSpc>
              <a:spcAft>
                <a:spcPts val="0"/>
              </a:spcAft>
              <a:buNone/>
              <a:defRPr lang="en-US" sz="1300" b="0" kern="1200" spc="-20" dirty="0" smtClean="0">
                <a:solidFill>
                  <a:srgbClr val="54575A"/>
                </a:solidFill>
                <a:latin typeface="Gotham Book"/>
                <a:ea typeface="+mn-ea"/>
                <a:cs typeface="Gotham Book"/>
              </a:defRPr>
            </a:lvl3pPr>
            <a:lvl4pPr marL="0" indent="0" algn="l" defTabSz="872722" rtl="0" eaLnBrk="1" latinLnBrk="0" hangingPunct="1">
              <a:lnSpc>
                <a:spcPts val="1600"/>
              </a:lnSpc>
              <a:spcAft>
                <a:spcPts val="0"/>
              </a:spcAft>
              <a:buNone/>
              <a:defRPr lang="en-US" sz="1300" b="0" kern="1200" spc="-10" dirty="0">
                <a:solidFill>
                  <a:schemeClr val="accent1"/>
                </a:solidFill>
                <a:latin typeface="Gotham Book"/>
                <a:ea typeface="+mn-ea"/>
                <a:cs typeface="Gotham Book"/>
              </a:defRPr>
            </a:lvl4pPr>
          </a:lstStyle>
          <a:p>
            <a:pPr marL="0" lvl="0" indent="0" algn="l" defTabSz="1112721" rtl="0" eaLnBrk="1" latinLnBrk="0" hangingPunct="1">
              <a:lnSpc>
                <a:spcPct val="100000"/>
              </a:lnSpc>
              <a:spcBef>
                <a:spcPts val="0"/>
              </a:spcBef>
              <a:spcAft>
                <a:spcPts val="0"/>
              </a:spcAft>
              <a:buFont typeface="Arial" panose="020B0604020202020204" pitchFamily="34" charset="0"/>
              <a:buNone/>
            </a:pPr>
            <a:r>
              <a:rPr lang="en-US"/>
              <a:t>A CUSHMAN &amp; WAKEFIELD RESEARCH PUBLICATION</a:t>
            </a:r>
          </a:p>
          <a:p>
            <a:pPr lvl="1"/>
            <a:r>
              <a:rPr lang="en-US"/>
              <a:t>Cushman &amp; Wakefield (NYSE: CWK) is a leading global commercial real estate services firm for property owners and occupiers with approximately 52,000 employees in nearly 400 offices and 60 countries. In 2023, the firm reported revenue of $9.5 billion across its core services of property, facilities and project management, leasing, capital markets, and valuation and other services. It also receives numerous industry and business accolades for its award-winning culture and commitment to Diversity, Equity and Inclusion (DEI), sustainability and more. For additional information, visit www.cushmanwakefield.com.</a:t>
            </a:r>
          </a:p>
          <a:p>
            <a:pPr lvl="1"/>
            <a:endParaRPr lang="en-US"/>
          </a:p>
        </p:txBody>
      </p:sp>
      <p:sp>
        <p:nvSpPr>
          <p:cNvPr id="2" name="Text Placeholder 41">
            <a:extLst>
              <a:ext uri="{FF2B5EF4-FFF2-40B4-BE49-F238E27FC236}">
                <a16:creationId xmlns:a16="http://schemas.microsoft.com/office/drawing/2014/main" id="{B6DE4B12-B48D-86E9-73AA-752EAB171DBD}"/>
              </a:ext>
            </a:extLst>
          </p:cNvPr>
          <p:cNvSpPr>
            <a:spLocks noGrp="1"/>
          </p:cNvSpPr>
          <p:nvPr>
            <p:ph type="body" sz="quarter" idx="54" hasCustomPrompt="1"/>
          </p:nvPr>
        </p:nvSpPr>
        <p:spPr>
          <a:xfrm>
            <a:off x="330198" y="4026300"/>
            <a:ext cx="7010400" cy="236537"/>
          </a:xfrm>
          <a:prstGeom prst="rect">
            <a:avLst/>
          </a:prstGeom>
        </p:spPr>
        <p:txBody>
          <a:bodyPr lIns="45720" tIns="0" rIns="45720" bIns="0"/>
          <a:lstStyle>
            <a:lvl1pPr>
              <a:defRPr sz="1100" i="1">
                <a:solidFill>
                  <a:schemeClr val="tx1">
                    <a:lumMod val="75000"/>
                  </a:schemeClr>
                </a:solidFill>
                <a:latin typeface="Arial" panose="020B0604020202020204" pitchFamily="34" charset="0"/>
                <a:cs typeface="Arial" panose="020B0604020202020204" pitchFamily="34" charset="0"/>
              </a:defRPr>
            </a:lvl1pPr>
            <a:lvl2pPr>
              <a:defRPr sz="1100" i="1">
                <a:latin typeface="+mn-lt"/>
              </a:defRPr>
            </a:lvl2pPr>
            <a:lvl3pPr>
              <a:defRPr sz="1100" i="1">
                <a:latin typeface="+mn-lt"/>
              </a:defRPr>
            </a:lvl3pPr>
            <a:lvl4pPr>
              <a:defRPr sz="1100" i="1">
                <a:latin typeface="+mn-lt"/>
              </a:defRPr>
            </a:lvl4pPr>
            <a:lvl5pPr>
              <a:defRPr sz="1100" i="1">
                <a:latin typeface="+mn-lt"/>
              </a:defRPr>
            </a:lvl5pPr>
          </a:lstStyle>
          <a:p>
            <a:pPr lvl="0"/>
            <a:r>
              <a:rPr lang="en-US"/>
              <a:t>Note</a:t>
            </a:r>
          </a:p>
        </p:txBody>
      </p:sp>
      <p:sp>
        <p:nvSpPr>
          <p:cNvPr id="5" name="Title 1">
            <a:extLst>
              <a:ext uri="{FF2B5EF4-FFF2-40B4-BE49-F238E27FC236}">
                <a16:creationId xmlns:a16="http://schemas.microsoft.com/office/drawing/2014/main" id="{EA9BD7EC-1394-D6AD-6C5E-D3423074BF0D}"/>
              </a:ext>
            </a:extLst>
          </p:cNvPr>
          <p:cNvSpPr>
            <a:spLocks noGrp="1"/>
          </p:cNvSpPr>
          <p:nvPr>
            <p:ph type="title" hasCustomPrompt="1"/>
          </p:nvPr>
        </p:nvSpPr>
        <p:spPr>
          <a:xfrm>
            <a:off x="12101583" y="32132"/>
            <a:ext cx="2809745" cy="384721"/>
          </a:xfrm>
          <a:prstGeom prst="rect">
            <a:avLst/>
          </a:prstGeom>
        </p:spPr>
        <p:txBody>
          <a:bodyPr wrap="square" lIns="0" tIns="0" rIns="0" bIns="0">
            <a:spAutoFit/>
          </a:bodyPr>
          <a:lstStyle>
            <a:lvl1pPr>
              <a:defRPr lang="en-US" sz="2500" b="1" i="0" strike="noStrike" spc="0" baseline="0" dirty="0">
                <a:solidFill>
                  <a:schemeClr val="accent6"/>
                </a:solidFill>
                <a:latin typeface="+mj-lt"/>
              </a:defRPr>
            </a:lvl1pPr>
          </a:lstStyle>
          <a:p>
            <a:pPr lvl="0" defTabSz="1085554">
              <a:lnSpc>
                <a:spcPct val="100000"/>
              </a:lnSpc>
            </a:pPr>
            <a:r>
              <a:rPr lang="ja-JP" altLang="en-US"/>
              <a:t>日本</a:t>
            </a:r>
            <a:endParaRPr lang="en-US"/>
          </a:p>
        </p:txBody>
      </p:sp>
      <p:sp>
        <p:nvSpPr>
          <p:cNvPr id="6" name="Text Placeholder 8">
            <a:extLst>
              <a:ext uri="{FF2B5EF4-FFF2-40B4-BE49-F238E27FC236}">
                <a16:creationId xmlns:a16="http://schemas.microsoft.com/office/drawing/2014/main" id="{9F4D39C0-A5C7-4555-7753-FA40EB9B968A}"/>
              </a:ext>
            </a:extLst>
          </p:cNvPr>
          <p:cNvSpPr>
            <a:spLocks noGrp="1"/>
          </p:cNvSpPr>
          <p:nvPr>
            <p:ph type="body" sz="quarter" idx="45" hasCustomPrompt="1"/>
          </p:nvPr>
        </p:nvSpPr>
        <p:spPr>
          <a:xfrm>
            <a:off x="12101583" y="418825"/>
            <a:ext cx="2809745" cy="209186"/>
          </a:xfrm>
          <a:prstGeom prst="rect">
            <a:avLst/>
          </a:prstGeom>
        </p:spPr>
        <p:txBody>
          <a:bodyPr lIns="0" tIns="0" rIns="0" bIns="0"/>
          <a:lstStyle>
            <a:lvl1pPr marL="12700" algn="l" defTabSz="1112721" rtl="0" eaLnBrk="1" latinLnBrk="0" hangingPunct="1">
              <a:lnSpc>
                <a:spcPts val="2014"/>
              </a:lnSpc>
              <a:spcBef>
                <a:spcPct val="0"/>
              </a:spcBef>
              <a:buNone/>
              <a:defRPr lang="en-US" sz="1900" b="0" i="0" kern="1200" cap="all" baseline="0" dirty="0">
                <a:solidFill>
                  <a:srgbClr val="0093AD"/>
                </a:solidFill>
                <a:latin typeface="Arial" panose="020B0604020202020204" pitchFamily="34" charset="0"/>
                <a:ea typeface="+mj-ea"/>
                <a:cs typeface="Arial" panose="020B0604020202020204" pitchFamily="34" charset="0"/>
              </a:defRPr>
            </a:lvl1pPr>
          </a:lstStyle>
          <a:p>
            <a:pPr lvl="0"/>
            <a:r>
              <a:rPr lang="ja-JP" altLang="en-US"/>
              <a:t>リテール</a:t>
            </a:r>
            <a:r>
              <a:rPr lang="en-US"/>
              <a:t> Q4 2024</a:t>
            </a:r>
          </a:p>
        </p:txBody>
      </p:sp>
    </p:spTree>
    <p:extLst>
      <p:ext uri="{BB962C8B-B14F-4D97-AF65-F5344CB8AC3E}">
        <p14:creationId xmlns:p14="http://schemas.microsoft.com/office/powerpoint/2010/main" val="2153813657"/>
      </p:ext>
    </p:extLst>
  </p:cSld>
  <p:clrMapOvr>
    <a:masterClrMapping/>
  </p:clrMapOvr>
  <p:extLst>
    <p:ext uri="{DCECCB84-F9BA-43D5-87BE-67443E8EF086}">
      <p15:sldGuideLst xmlns:p15="http://schemas.microsoft.com/office/powerpoint/2012/main">
        <p15:guide id="1" orient="horz" pos="3168"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able, Back Cover 2">
    <p:spTree>
      <p:nvGrpSpPr>
        <p:cNvPr id="1" name=""/>
        <p:cNvGrpSpPr/>
        <p:nvPr/>
      </p:nvGrpSpPr>
      <p:grpSpPr>
        <a:xfrm>
          <a:off x="0" y="0"/>
          <a:ext cx="0" cy="0"/>
          <a:chOff x="0" y="0"/>
          <a:chExt cx="0" cy="0"/>
        </a:xfrm>
      </p:grpSpPr>
      <p:sp>
        <p:nvSpPr>
          <p:cNvPr id="21" name="Table Placeholder 20">
            <a:extLst>
              <a:ext uri="{FF2B5EF4-FFF2-40B4-BE49-F238E27FC236}">
                <a16:creationId xmlns:a16="http://schemas.microsoft.com/office/drawing/2014/main" id="{B216EDE2-1DDF-CF12-6F29-D824C4469EF0}"/>
              </a:ext>
            </a:extLst>
          </p:cNvPr>
          <p:cNvSpPr>
            <a:spLocks noGrp="1"/>
          </p:cNvSpPr>
          <p:nvPr>
            <p:ph type="tbl" sz="quarter" idx="46"/>
          </p:nvPr>
        </p:nvSpPr>
        <p:spPr>
          <a:xfrm>
            <a:off x="330200" y="912311"/>
            <a:ext cx="14871700" cy="4595265"/>
          </a:xfrm>
          <a:prstGeom prst="rect">
            <a:avLst/>
          </a:prstGeom>
        </p:spPr>
        <p:txBody>
          <a:bodyPr lIns="45720" rIns="45720"/>
          <a:lstStyle>
            <a:lvl1pPr>
              <a:defRPr sz="1100">
                <a:solidFill>
                  <a:schemeClr val="tx1"/>
                </a:solidFill>
                <a:latin typeface="Arial" panose="020B0604020202020204" pitchFamily="34" charset="0"/>
                <a:cs typeface="Arial" panose="020B0604020202020204" pitchFamily="34" charset="0"/>
              </a:defRPr>
            </a:lvl1pPr>
          </a:lstStyle>
          <a:p>
            <a:endParaRPr lang="en-US"/>
          </a:p>
        </p:txBody>
      </p:sp>
      <p:sp>
        <p:nvSpPr>
          <p:cNvPr id="40" name="Table Placeholder 20">
            <a:extLst>
              <a:ext uri="{FF2B5EF4-FFF2-40B4-BE49-F238E27FC236}">
                <a16:creationId xmlns:a16="http://schemas.microsoft.com/office/drawing/2014/main" id="{6885CE20-391A-E1BF-EE17-CDF109C54D6D}"/>
              </a:ext>
            </a:extLst>
          </p:cNvPr>
          <p:cNvSpPr>
            <a:spLocks noGrp="1"/>
          </p:cNvSpPr>
          <p:nvPr>
            <p:ph type="tbl" sz="quarter" idx="53"/>
          </p:nvPr>
        </p:nvSpPr>
        <p:spPr>
          <a:xfrm>
            <a:off x="330201" y="7988459"/>
            <a:ext cx="8404726" cy="1192890"/>
          </a:xfrm>
          <a:prstGeom prst="rect">
            <a:avLst/>
          </a:prstGeom>
        </p:spPr>
        <p:txBody>
          <a:bodyPr lIns="45720" rIns="45720"/>
          <a:lstStyle>
            <a:lvl1pPr>
              <a:defRPr sz="1100">
                <a:solidFill>
                  <a:schemeClr val="tx1"/>
                </a:solidFill>
                <a:latin typeface="Arial" panose="020B0604020202020204" pitchFamily="34" charset="0"/>
                <a:cs typeface="Arial" panose="020B0604020202020204" pitchFamily="34" charset="0"/>
              </a:defRPr>
            </a:lvl1pPr>
          </a:lstStyle>
          <a:p>
            <a:endParaRPr lang="en-US"/>
          </a:p>
        </p:txBody>
      </p:sp>
      <p:sp>
        <p:nvSpPr>
          <p:cNvPr id="27" name="Table Placeholder 20">
            <a:extLst>
              <a:ext uri="{FF2B5EF4-FFF2-40B4-BE49-F238E27FC236}">
                <a16:creationId xmlns:a16="http://schemas.microsoft.com/office/drawing/2014/main" id="{184ACDF8-7443-F5C1-ECB0-66A6131D8C19}"/>
              </a:ext>
            </a:extLst>
          </p:cNvPr>
          <p:cNvSpPr>
            <a:spLocks noGrp="1"/>
          </p:cNvSpPr>
          <p:nvPr>
            <p:ph type="tbl" sz="quarter" idx="48"/>
          </p:nvPr>
        </p:nvSpPr>
        <p:spPr>
          <a:xfrm>
            <a:off x="330201" y="6159927"/>
            <a:ext cx="8404726" cy="1148665"/>
          </a:xfrm>
          <a:prstGeom prst="rect">
            <a:avLst/>
          </a:prstGeom>
        </p:spPr>
        <p:txBody>
          <a:bodyPr lIns="45720" rIns="45720"/>
          <a:lstStyle>
            <a:lvl1pPr>
              <a:defRPr sz="1100">
                <a:solidFill>
                  <a:schemeClr val="tx1"/>
                </a:solidFill>
                <a:latin typeface="Arial" panose="020B0604020202020204" pitchFamily="34" charset="0"/>
                <a:cs typeface="Arial" panose="020B0604020202020204" pitchFamily="34" charset="0"/>
              </a:defRPr>
            </a:lvl1pPr>
          </a:lstStyle>
          <a:p>
            <a:endParaRPr lang="en-US"/>
          </a:p>
        </p:txBody>
      </p:sp>
      <p:sp>
        <p:nvSpPr>
          <p:cNvPr id="3" name="bg object 16">
            <a:extLst>
              <a:ext uri="{FF2B5EF4-FFF2-40B4-BE49-F238E27FC236}">
                <a16:creationId xmlns:a16="http://schemas.microsoft.com/office/drawing/2014/main" id="{83E1EF6D-3820-9523-4E19-965DBBD7D60F}"/>
              </a:ext>
            </a:extLst>
          </p:cNvPr>
          <p:cNvSpPr/>
          <p:nvPr userDrawn="1"/>
        </p:nvSpPr>
        <p:spPr>
          <a:xfrm>
            <a:off x="0" y="0"/>
            <a:ext cx="11704320" cy="479425"/>
          </a:xfrm>
          <a:custGeom>
            <a:avLst/>
            <a:gdLst/>
            <a:ahLst/>
            <a:cxnLst/>
            <a:rect l="l" t="t" r="r" b="b"/>
            <a:pathLst>
              <a:path w="11704320" h="479425">
                <a:moveTo>
                  <a:pt x="11451968" y="479005"/>
                </a:moveTo>
                <a:lnTo>
                  <a:pt x="0" y="479005"/>
                </a:lnTo>
                <a:lnTo>
                  <a:pt x="0" y="0"/>
                </a:lnTo>
                <a:lnTo>
                  <a:pt x="11703985" y="0"/>
                </a:lnTo>
                <a:lnTo>
                  <a:pt x="11451968" y="479005"/>
                </a:lnTo>
                <a:close/>
              </a:path>
            </a:pathLst>
          </a:custGeom>
          <a:solidFill>
            <a:srgbClr val="1D1740"/>
          </a:solidFill>
        </p:spPr>
        <p:txBody>
          <a:bodyPr wrap="square" lIns="0" tIns="0" rIns="0" bIns="0" rtlCol="0"/>
          <a:lstStyle/>
          <a:p>
            <a:endParaRPr/>
          </a:p>
        </p:txBody>
      </p:sp>
      <p:sp>
        <p:nvSpPr>
          <p:cNvPr id="30" name="Text Placeholder 8">
            <a:extLst>
              <a:ext uri="{FF2B5EF4-FFF2-40B4-BE49-F238E27FC236}">
                <a16:creationId xmlns:a16="http://schemas.microsoft.com/office/drawing/2014/main" id="{09C16B43-B5C7-BDF4-C9E2-A42364262ECA}"/>
              </a:ext>
            </a:extLst>
          </p:cNvPr>
          <p:cNvSpPr>
            <a:spLocks noGrp="1"/>
          </p:cNvSpPr>
          <p:nvPr>
            <p:ph type="body" sz="quarter" idx="40" hasCustomPrompt="1"/>
          </p:nvPr>
        </p:nvSpPr>
        <p:spPr>
          <a:xfrm>
            <a:off x="330200" y="633417"/>
            <a:ext cx="8755380" cy="247650"/>
          </a:xfrm>
          <a:prstGeom prst="rect">
            <a:avLst/>
          </a:prstGeom>
        </p:spPr>
        <p:txBody>
          <a:bodyPr lIns="45720" rIns="45720"/>
          <a:lstStyle>
            <a:lvl1pPr>
              <a:defRPr sz="1350" b="1" cap="all" baseline="0">
                <a:solidFill>
                  <a:schemeClr val="accent6"/>
                </a:solidFill>
              </a:defRPr>
            </a:lvl1pPr>
          </a:lstStyle>
          <a:p>
            <a:pPr lvl="0"/>
            <a:r>
              <a:rPr lang="en-US"/>
              <a:t>MARKET STATISTICS</a:t>
            </a:r>
          </a:p>
        </p:txBody>
      </p:sp>
      <p:sp>
        <p:nvSpPr>
          <p:cNvPr id="47" name="bg object 17">
            <a:extLst>
              <a:ext uri="{FF2B5EF4-FFF2-40B4-BE49-F238E27FC236}">
                <a16:creationId xmlns:a16="http://schemas.microsoft.com/office/drawing/2014/main" id="{5A2B422A-B7FD-FD20-9C99-12235344453E}"/>
              </a:ext>
            </a:extLst>
          </p:cNvPr>
          <p:cNvSpPr/>
          <p:nvPr userDrawn="1"/>
        </p:nvSpPr>
        <p:spPr>
          <a:xfrm>
            <a:off x="342900" y="9584463"/>
            <a:ext cx="14859000" cy="0"/>
          </a:xfrm>
          <a:custGeom>
            <a:avLst/>
            <a:gdLst/>
            <a:ahLst/>
            <a:cxnLst/>
            <a:rect l="l" t="t" r="r" b="b"/>
            <a:pathLst>
              <a:path w="14859000">
                <a:moveTo>
                  <a:pt x="0" y="0"/>
                </a:moveTo>
                <a:lnTo>
                  <a:pt x="14859000" y="0"/>
                </a:lnTo>
              </a:path>
            </a:pathLst>
          </a:custGeom>
          <a:ln w="6350">
            <a:solidFill>
              <a:srgbClr val="1D1740"/>
            </a:solidFill>
          </a:ln>
        </p:spPr>
        <p:txBody>
          <a:bodyPr wrap="square" lIns="0" tIns="0" rIns="0" bIns="0" rtlCol="0"/>
          <a:lstStyle/>
          <a:p>
            <a:endParaRPr/>
          </a:p>
        </p:txBody>
      </p:sp>
      <p:sp>
        <p:nvSpPr>
          <p:cNvPr id="50" name="Title 1">
            <a:extLst>
              <a:ext uri="{FF2B5EF4-FFF2-40B4-BE49-F238E27FC236}">
                <a16:creationId xmlns:a16="http://schemas.microsoft.com/office/drawing/2014/main" id="{F6E52391-0C6B-60CA-988E-585EDF5ED420}"/>
              </a:ext>
            </a:extLst>
          </p:cNvPr>
          <p:cNvSpPr>
            <a:spLocks noGrp="1"/>
          </p:cNvSpPr>
          <p:nvPr>
            <p:ph type="title" hasCustomPrompt="1"/>
          </p:nvPr>
        </p:nvSpPr>
        <p:spPr>
          <a:xfrm>
            <a:off x="12101583" y="32132"/>
            <a:ext cx="2809745" cy="384721"/>
          </a:xfrm>
          <a:prstGeom prst="rect">
            <a:avLst/>
          </a:prstGeom>
        </p:spPr>
        <p:txBody>
          <a:bodyPr wrap="square" lIns="0" tIns="0" rIns="0" bIns="0">
            <a:spAutoFit/>
          </a:bodyPr>
          <a:lstStyle>
            <a:lvl1pPr>
              <a:defRPr lang="en-US" sz="2500" b="1" i="0" strike="noStrike" spc="0" baseline="0" dirty="0">
                <a:solidFill>
                  <a:schemeClr val="accent6"/>
                </a:solidFill>
                <a:latin typeface="+mj-lt"/>
              </a:defRPr>
            </a:lvl1pPr>
          </a:lstStyle>
          <a:p>
            <a:pPr lvl="0" defTabSz="1085554">
              <a:lnSpc>
                <a:spcPct val="100000"/>
              </a:lnSpc>
            </a:pPr>
            <a:r>
              <a:rPr lang="ja-JP" altLang="en-US"/>
              <a:t>日本</a:t>
            </a:r>
            <a:endParaRPr lang="en-US"/>
          </a:p>
        </p:txBody>
      </p:sp>
      <p:sp>
        <p:nvSpPr>
          <p:cNvPr id="52" name="Text Placeholder 8">
            <a:extLst>
              <a:ext uri="{FF2B5EF4-FFF2-40B4-BE49-F238E27FC236}">
                <a16:creationId xmlns:a16="http://schemas.microsoft.com/office/drawing/2014/main" id="{028A329A-B814-3355-4CD6-7051650276F6}"/>
              </a:ext>
            </a:extLst>
          </p:cNvPr>
          <p:cNvSpPr>
            <a:spLocks noGrp="1"/>
          </p:cNvSpPr>
          <p:nvPr>
            <p:ph type="body" sz="quarter" idx="45" hasCustomPrompt="1"/>
          </p:nvPr>
        </p:nvSpPr>
        <p:spPr>
          <a:xfrm>
            <a:off x="12101583" y="418825"/>
            <a:ext cx="2809745" cy="209186"/>
          </a:xfrm>
          <a:prstGeom prst="rect">
            <a:avLst/>
          </a:prstGeom>
        </p:spPr>
        <p:txBody>
          <a:bodyPr lIns="0" tIns="0" rIns="0" bIns="0"/>
          <a:lstStyle>
            <a:lvl1pPr marL="12700" algn="l" defTabSz="1112721" rtl="0" eaLnBrk="1" latinLnBrk="0" hangingPunct="1">
              <a:lnSpc>
                <a:spcPts val="2014"/>
              </a:lnSpc>
              <a:spcBef>
                <a:spcPct val="0"/>
              </a:spcBef>
              <a:buNone/>
              <a:defRPr lang="en-US" sz="1900" b="0" i="0" kern="1200" cap="all" baseline="0" dirty="0">
                <a:solidFill>
                  <a:srgbClr val="0093AD"/>
                </a:solidFill>
                <a:latin typeface="Arial" panose="020B0604020202020204" pitchFamily="34" charset="0"/>
                <a:ea typeface="+mj-ea"/>
                <a:cs typeface="Arial" panose="020B0604020202020204" pitchFamily="34" charset="0"/>
              </a:defRPr>
            </a:lvl1pPr>
          </a:lstStyle>
          <a:p>
            <a:pPr lvl="0"/>
            <a:r>
              <a:rPr lang="ja-JP" altLang="en-US"/>
              <a:t>リテール</a:t>
            </a:r>
            <a:r>
              <a:rPr lang="en-US"/>
              <a:t> Q4 2024</a:t>
            </a:r>
          </a:p>
        </p:txBody>
      </p:sp>
      <p:sp>
        <p:nvSpPr>
          <p:cNvPr id="26" name="Text Placeholder 8">
            <a:extLst>
              <a:ext uri="{FF2B5EF4-FFF2-40B4-BE49-F238E27FC236}">
                <a16:creationId xmlns:a16="http://schemas.microsoft.com/office/drawing/2014/main" id="{319763F5-DEA8-7445-96B4-6354E1DD9327}"/>
              </a:ext>
            </a:extLst>
          </p:cNvPr>
          <p:cNvSpPr>
            <a:spLocks noGrp="1"/>
          </p:cNvSpPr>
          <p:nvPr>
            <p:ph type="body" sz="quarter" idx="47" hasCustomPrompt="1"/>
          </p:nvPr>
        </p:nvSpPr>
        <p:spPr>
          <a:xfrm>
            <a:off x="330201" y="5879226"/>
            <a:ext cx="8404726" cy="247650"/>
          </a:xfrm>
          <a:prstGeom prst="rect">
            <a:avLst/>
          </a:prstGeom>
        </p:spPr>
        <p:txBody>
          <a:bodyPr lIns="45720" rIns="45720"/>
          <a:lstStyle>
            <a:lvl1pPr>
              <a:defRPr sz="1350" b="1" cap="all" baseline="0">
                <a:solidFill>
                  <a:schemeClr val="accent6"/>
                </a:solidFill>
              </a:defRPr>
            </a:lvl1pPr>
          </a:lstStyle>
          <a:p>
            <a:pPr lvl="0"/>
            <a:r>
              <a:rPr lang="en-US"/>
              <a:t>KEY LEASE TRANSACTIONS QX 20XX</a:t>
            </a:r>
          </a:p>
        </p:txBody>
      </p:sp>
      <p:sp>
        <p:nvSpPr>
          <p:cNvPr id="39" name="Text Placeholder 8">
            <a:extLst>
              <a:ext uri="{FF2B5EF4-FFF2-40B4-BE49-F238E27FC236}">
                <a16:creationId xmlns:a16="http://schemas.microsoft.com/office/drawing/2014/main" id="{514C78E7-FB83-C5E3-F928-A579792DDEA5}"/>
              </a:ext>
            </a:extLst>
          </p:cNvPr>
          <p:cNvSpPr>
            <a:spLocks noGrp="1"/>
          </p:cNvSpPr>
          <p:nvPr>
            <p:ph type="body" sz="quarter" idx="52" hasCustomPrompt="1"/>
          </p:nvPr>
        </p:nvSpPr>
        <p:spPr>
          <a:xfrm>
            <a:off x="330201" y="7708136"/>
            <a:ext cx="8404726" cy="247650"/>
          </a:xfrm>
          <a:prstGeom prst="rect">
            <a:avLst/>
          </a:prstGeom>
        </p:spPr>
        <p:txBody>
          <a:bodyPr lIns="45720" rIns="45720"/>
          <a:lstStyle>
            <a:lvl1pPr>
              <a:defRPr sz="1350" b="1" cap="all" baseline="0">
                <a:solidFill>
                  <a:schemeClr val="accent6"/>
                </a:solidFill>
              </a:defRPr>
            </a:lvl1pPr>
          </a:lstStyle>
          <a:p>
            <a:pPr lvl="0"/>
            <a:r>
              <a:rPr lang="en-US"/>
              <a:t>KEY CONSTRUCTION COMPLETIONS YTD 20XX</a:t>
            </a:r>
          </a:p>
        </p:txBody>
      </p:sp>
      <p:sp>
        <p:nvSpPr>
          <p:cNvPr id="42" name="Text Placeholder 41">
            <a:extLst>
              <a:ext uri="{FF2B5EF4-FFF2-40B4-BE49-F238E27FC236}">
                <a16:creationId xmlns:a16="http://schemas.microsoft.com/office/drawing/2014/main" id="{2AF00570-574B-3616-4155-29666D35DE9C}"/>
              </a:ext>
            </a:extLst>
          </p:cNvPr>
          <p:cNvSpPr>
            <a:spLocks noGrp="1"/>
          </p:cNvSpPr>
          <p:nvPr>
            <p:ph type="body" sz="quarter" idx="54" hasCustomPrompt="1"/>
          </p:nvPr>
        </p:nvSpPr>
        <p:spPr>
          <a:xfrm>
            <a:off x="330198" y="5558436"/>
            <a:ext cx="7010400" cy="236537"/>
          </a:xfrm>
          <a:prstGeom prst="rect">
            <a:avLst/>
          </a:prstGeom>
        </p:spPr>
        <p:txBody>
          <a:bodyPr lIns="45720" tIns="0" rIns="45720" bIns="0"/>
          <a:lstStyle>
            <a:lvl1pPr>
              <a:defRPr sz="1100" i="1">
                <a:solidFill>
                  <a:schemeClr val="tx1">
                    <a:lumMod val="75000"/>
                  </a:schemeClr>
                </a:solidFill>
                <a:latin typeface="Arial" panose="020B0604020202020204" pitchFamily="34" charset="0"/>
                <a:cs typeface="Arial" panose="020B0604020202020204" pitchFamily="34" charset="0"/>
              </a:defRPr>
            </a:lvl1pPr>
            <a:lvl2pPr>
              <a:defRPr sz="1100" i="1">
                <a:latin typeface="+mn-lt"/>
              </a:defRPr>
            </a:lvl2pPr>
            <a:lvl3pPr>
              <a:defRPr sz="1100" i="1">
                <a:latin typeface="+mn-lt"/>
              </a:defRPr>
            </a:lvl3pPr>
            <a:lvl4pPr>
              <a:defRPr sz="1100" i="1">
                <a:latin typeface="+mn-lt"/>
              </a:defRPr>
            </a:lvl4pPr>
            <a:lvl5pPr>
              <a:defRPr sz="1100" i="1">
                <a:latin typeface="+mn-lt"/>
              </a:defRPr>
            </a:lvl5pPr>
          </a:lstStyle>
          <a:p>
            <a:pPr lvl="0"/>
            <a:r>
              <a:rPr lang="en-US"/>
              <a:t>Note</a:t>
            </a:r>
          </a:p>
        </p:txBody>
      </p:sp>
      <p:sp>
        <p:nvSpPr>
          <p:cNvPr id="43" name="Text Placeholder 41">
            <a:extLst>
              <a:ext uri="{FF2B5EF4-FFF2-40B4-BE49-F238E27FC236}">
                <a16:creationId xmlns:a16="http://schemas.microsoft.com/office/drawing/2014/main" id="{E839BCC8-DEA4-0E0A-D05F-E021955034E8}"/>
              </a:ext>
            </a:extLst>
          </p:cNvPr>
          <p:cNvSpPr>
            <a:spLocks noGrp="1"/>
          </p:cNvSpPr>
          <p:nvPr>
            <p:ph type="body" sz="quarter" idx="55" hasCustomPrompt="1"/>
          </p:nvPr>
        </p:nvSpPr>
        <p:spPr>
          <a:xfrm>
            <a:off x="330198" y="7357904"/>
            <a:ext cx="7010400" cy="236537"/>
          </a:xfrm>
          <a:prstGeom prst="rect">
            <a:avLst/>
          </a:prstGeom>
        </p:spPr>
        <p:txBody>
          <a:bodyPr lIns="45720" tIns="0" rIns="45720" bIns="0"/>
          <a:lstStyle>
            <a:lvl1pPr>
              <a:defRPr sz="1100" i="1">
                <a:solidFill>
                  <a:schemeClr val="tx1">
                    <a:lumMod val="75000"/>
                  </a:schemeClr>
                </a:solidFill>
                <a:latin typeface="Arial" panose="020B0604020202020204" pitchFamily="34" charset="0"/>
                <a:cs typeface="Arial" panose="020B0604020202020204" pitchFamily="34" charset="0"/>
              </a:defRPr>
            </a:lvl1pPr>
            <a:lvl2pPr>
              <a:defRPr sz="1100" i="1">
                <a:latin typeface="+mn-lt"/>
              </a:defRPr>
            </a:lvl2pPr>
            <a:lvl3pPr>
              <a:defRPr sz="1100" i="1">
                <a:latin typeface="+mn-lt"/>
              </a:defRPr>
            </a:lvl3pPr>
            <a:lvl4pPr>
              <a:defRPr sz="1100" i="1">
                <a:latin typeface="+mn-lt"/>
              </a:defRPr>
            </a:lvl4pPr>
            <a:lvl5pPr>
              <a:defRPr sz="1100" i="1">
                <a:latin typeface="+mn-lt"/>
              </a:defRPr>
            </a:lvl5pPr>
          </a:lstStyle>
          <a:p>
            <a:pPr lvl="0"/>
            <a:r>
              <a:rPr lang="en-US"/>
              <a:t>Note</a:t>
            </a:r>
          </a:p>
        </p:txBody>
      </p:sp>
      <p:sp>
        <p:nvSpPr>
          <p:cNvPr id="48" name="object 3">
            <a:extLst>
              <a:ext uri="{FF2B5EF4-FFF2-40B4-BE49-F238E27FC236}">
                <a16:creationId xmlns:a16="http://schemas.microsoft.com/office/drawing/2014/main" id="{5D4E0BD6-03A3-9013-779B-B82A7F8C2EDE}"/>
              </a:ext>
            </a:extLst>
          </p:cNvPr>
          <p:cNvSpPr txBox="1"/>
          <p:nvPr userDrawn="1"/>
        </p:nvSpPr>
        <p:spPr>
          <a:xfrm>
            <a:off x="337820" y="90669"/>
            <a:ext cx="2067560" cy="297815"/>
          </a:xfrm>
          <a:prstGeom prst="rect">
            <a:avLst/>
          </a:prstGeom>
        </p:spPr>
        <p:txBody>
          <a:bodyPr vert="horz" wrap="square" lIns="0" tIns="17145" rIns="0" bIns="0" rtlCol="0">
            <a:spAutoFit/>
          </a:bodyPr>
          <a:lstStyle/>
          <a:p>
            <a:pPr marL="12700">
              <a:lnSpc>
                <a:spcPct val="100000"/>
              </a:lnSpc>
              <a:spcBef>
                <a:spcPts val="135"/>
              </a:spcBef>
            </a:pPr>
            <a:r>
              <a:rPr sz="1750" b="0" spc="200">
                <a:solidFill>
                  <a:srgbClr val="FFFFFF"/>
                </a:solidFill>
                <a:latin typeface="Arial" panose="020B0604020202020204" pitchFamily="34" charset="0"/>
                <a:cs typeface="Arial" panose="020B0604020202020204" pitchFamily="34" charset="0"/>
              </a:rPr>
              <a:t>MAR</a:t>
            </a:r>
            <a:r>
              <a:rPr sz="1750" b="0" spc="-35">
                <a:solidFill>
                  <a:srgbClr val="FFFFFF"/>
                </a:solidFill>
                <a:latin typeface="Arial" panose="020B0604020202020204" pitchFamily="34" charset="0"/>
                <a:cs typeface="Arial" panose="020B0604020202020204" pitchFamily="34" charset="0"/>
              </a:rPr>
              <a:t>K</a:t>
            </a:r>
            <a:r>
              <a:rPr sz="1750" b="0" spc="-200">
                <a:solidFill>
                  <a:srgbClr val="FFFFFF"/>
                </a:solidFill>
                <a:latin typeface="Arial" panose="020B0604020202020204" pitchFamily="34" charset="0"/>
                <a:cs typeface="Arial" panose="020B0604020202020204" pitchFamily="34" charset="0"/>
              </a:rPr>
              <a:t> </a:t>
            </a:r>
            <a:r>
              <a:rPr sz="1750" b="0" spc="-45">
                <a:solidFill>
                  <a:srgbClr val="FFFFFF"/>
                </a:solidFill>
                <a:latin typeface="Arial" panose="020B0604020202020204" pitchFamily="34" charset="0"/>
                <a:cs typeface="Arial" panose="020B0604020202020204" pitchFamily="34" charset="0"/>
              </a:rPr>
              <a:t>E</a:t>
            </a:r>
            <a:r>
              <a:rPr sz="1750" b="0" spc="-200">
                <a:solidFill>
                  <a:srgbClr val="FFFFFF"/>
                </a:solidFill>
                <a:latin typeface="Arial" panose="020B0604020202020204" pitchFamily="34" charset="0"/>
                <a:cs typeface="Arial" panose="020B0604020202020204" pitchFamily="34" charset="0"/>
              </a:rPr>
              <a:t> </a:t>
            </a:r>
            <a:r>
              <a:rPr sz="1750" b="0" spc="-45">
                <a:solidFill>
                  <a:srgbClr val="FFFFFF"/>
                </a:solidFill>
                <a:latin typeface="Arial" panose="020B0604020202020204" pitchFamily="34" charset="0"/>
                <a:cs typeface="Arial" panose="020B0604020202020204" pitchFamily="34" charset="0"/>
              </a:rPr>
              <a:t>T</a:t>
            </a:r>
            <a:r>
              <a:rPr sz="1750" b="0" spc="-225">
                <a:solidFill>
                  <a:srgbClr val="FFFFFF"/>
                </a:solidFill>
                <a:latin typeface="Arial" panose="020B0604020202020204" pitchFamily="34" charset="0"/>
                <a:cs typeface="Arial" panose="020B0604020202020204" pitchFamily="34" charset="0"/>
              </a:rPr>
              <a:t> </a:t>
            </a:r>
            <a:r>
              <a:rPr sz="1750" b="0" spc="-35">
                <a:solidFill>
                  <a:srgbClr val="FFFFFF"/>
                </a:solidFill>
                <a:latin typeface="Arial" panose="020B0604020202020204" pitchFamily="34" charset="0"/>
                <a:cs typeface="Arial" panose="020B0604020202020204" pitchFamily="34" charset="0"/>
              </a:rPr>
              <a:t>B</a:t>
            </a:r>
            <a:r>
              <a:rPr sz="1750" b="0" spc="-190">
                <a:solidFill>
                  <a:srgbClr val="FFFFFF"/>
                </a:solidFill>
                <a:latin typeface="Arial" panose="020B0604020202020204" pitchFamily="34" charset="0"/>
                <a:cs typeface="Arial" panose="020B0604020202020204" pitchFamily="34" charset="0"/>
              </a:rPr>
              <a:t> </a:t>
            </a:r>
            <a:r>
              <a:rPr sz="1750" b="0" spc="-45">
                <a:solidFill>
                  <a:srgbClr val="FFFFFF"/>
                </a:solidFill>
                <a:latin typeface="Arial" panose="020B0604020202020204" pitchFamily="34" charset="0"/>
                <a:cs typeface="Arial" panose="020B0604020202020204" pitchFamily="34" charset="0"/>
              </a:rPr>
              <a:t>E</a:t>
            </a:r>
            <a:r>
              <a:rPr sz="1750" b="0" spc="-185">
                <a:solidFill>
                  <a:srgbClr val="FFFFFF"/>
                </a:solidFill>
                <a:latin typeface="Arial" panose="020B0604020202020204" pitchFamily="34" charset="0"/>
                <a:cs typeface="Arial" panose="020B0604020202020204" pitchFamily="34" charset="0"/>
              </a:rPr>
              <a:t> </a:t>
            </a:r>
            <a:r>
              <a:rPr sz="1750" b="0" spc="50">
                <a:solidFill>
                  <a:srgbClr val="FFFFFF"/>
                </a:solidFill>
                <a:latin typeface="Arial" panose="020B0604020202020204" pitchFamily="34" charset="0"/>
                <a:cs typeface="Arial" panose="020B0604020202020204" pitchFamily="34" charset="0"/>
              </a:rPr>
              <a:t>AT</a:t>
            </a:r>
            <a:endParaRPr sz="1750" b="0">
              <a:latin typeface="Arial" panose="020B0604020202020204" pitchFamily="34" charset="0"/>
              <a:cs typeface="Arial" panose="020B0604020202020204" pitchFamily="34" charset="0"/>
            </a:endParaRPr>
          </a:p>
        </p:txBody>
      </p:sp>
      <p:sp>
        <p:nvSpPr>
          <p:cNvPr id="16" name="Text Placeholder 15">
            <a:extLst>
              <a:ext uri="{FF2B5EF4-FFF2-40B4-BE49-F238E27FC236}">
                <a16:creationId xmlns:a16="http://schemas.microsoft.com/office/drawing/2014/main" id="{F04968E3-15EA-B54D-0425-20163D83896B}"/>
              </a:ext>
            </a:extLst>
          </p:cNvPr>
          <p:cNvSpPr>
            <a:spLocks noGrp="1"/>
          </p:cNvSpPr>
          <p:nvPr>
            <p:ph type="body" sz="quarter" idx="57" hasCustomPrompt="1"/>
          </p:nvPr>
        </p:nvSpPr>
        <p:spPr>
          <a:xfrm>
            <a:off x="9154921" y="5824002"/>
            <a:ext cx="3124200" cy="862012"/>
          </a:xfrm>
          <a:prstGeom prst="rect">
            <a:avLst/>
          </a:prstGeom>
        </p:spPr>
        <p:txBody>
          <a:bodyPr lIns="0" rIns="0"/>
          <a:lstStyle>
            <a:lvl1pPr>
              <a:lnSpc>
                <a:spcPct val="100000"/>
              </a:lnSpc>
              <a:spcAft>
                <a:spcPts val="0"/>
              </a:spcAft>
              <a:defRPr lang="en-US" sz="1350" b="1" kern="1200" cap="all" baseline="0" dirty="0" smtClean="0">
                <a:solidFill>
                  <a:schemeClr val="accent6"/>
                </a:solidFill>
                <a:latin typeface="+mj-lt"/>
                <a:ea typeface="+mn-ea"/>
                <a:cs typeface="+mn-cs"/>
              </a:defRPr>
            </a:lvl1pPr>
            <a:lvl2pPr marL="12700" algn="l" defTabSz="872722" rtl="0" eaLnBrk="1" latinLnBrk="0" hangingPunct="1">
              <a:lnSpc>
                <a:spcPts val="1600"/>
              </a:lnSpc>
              <a:spcAft>
                <a:spcPts val="0"/>
              </a:spcAft>
              <a:defRPr lang="en-US" sz="1350" b="0" i="1" kern="1200" spc="-10" dirty="0" smtClean="0">
                <a:solidFill>
                  <a:schemeClr val="tx1">
                    <a:lumMod val="75000"/>
                  </a:schemeClr>
                </a:solidFill>
                <a:latin typeface="Arial" panose="020B0604020202020204" pitchFamily="34" charset="0"/>
                <a:ea typeface="+mn-ea"/>
                <a:cs typeface="Arial" panose="020B0604020202020204" pitchFamily="34" charset="0"/>
              </a:defRPr>
            </a:lvl2pPr>
            <a:lvl3pPr marL="0" indent="0" algn="l" defTabSz="872722" rtl="0" eaLnBrk="1" latinLnBrk="0" hangingPunct="1">
              <a:lnSpc>
                <a:spcPts val="1600"/>
              </a:lnSpc>
              <a:spcAft>
                <a:spcPts val="0"/>
              </a:spcAft>
              <a:buNone/>
              <a:defRPr lang="en-US" sz="1350" b="0" kern="1200" spc="-20" dirty="0" smtClean="0">
                <a:solidFill>
                  <a:schemeClr val="tx1">
                    <a:lumMod val="75000"/>
                  </a:schemeClr>
                </a:solidFill>
                <a:latin typeface="Arial" panose="020B0604020202020204" pitchFamily="34" charset="0"/>
                <a:ea typeface="+mn-ea"/>
                <a:cs typeface="Arial" panose="020B0604020202020204" pitchFamily="34" charset="0"/>
              </a:defRPr>
            </a:lvl3pPr>
            <a:lvl4pPr marL="0" indent="0" algn="l" defTabSz="872722" rtl="0" eaLnBrk="1" latinLnBrk="0" hangingPunct="1">
              <a:lnSpc>
                <a:spcPts val="1600"/>
              </a:lnSpc>
              <a:spcAft>
                <a:spcPts val="0"/>
              </a:spcAft>
              <a:buNone/>
              <a:defRPr lang="en-US" sz="1350" b="0" kern="1200" spc="-10" dirty="0">
                <a:solidFill>
                  <a:schemeClr val="accent1"/>
                </a:solidFill>
                <a:latin typeface="Arial" panose="020B0604020202020204" pitchFamily="34" charset="0"/>
                <a:ea typeface="+mn-ea"/>
                <a:cs typeface="Arial" panose="020B0604020202020204" pitchFamily="34" charset="0"/>
              </a:defRPr>
            </a:lvl4pPr>
          </a:lstStyle>
          <a:p>
            <a:pPr marL="0" lvl="0" indent="0" algn="l" defTabSz="1112721" rtl="0" eaLnBrk="1" latinLnBrk="0" hangingPunct="1">
              <a:lnSpc>
                <a:spcPct val="100000"/>
              </a:lnSpc>
              <a:spcBef>
                <a:spcPts val="0"/>
              </a:spcBef>
              <a:spcAft>
                <a:spcPts val="0"/>
              </a:spcAft>
              <a:buFont typeface="Arial" panose="020B0604020202020204" pitchFamily="34" charset="0"/>
              <a:buNone/>
            </a:pPr>
            <a:r>
              <a:rPr lang="en-US"/>
              <a:t>Local market research lead</a:t>
            </a:r>
          </a:p>
          <a:p>
            <a:pPr lvl="1"/>
            <a:r>
              <a:rPr lang="en-US"/>
              <a:t>Title</a:t>
            </a:r>
          </a:p>
          <a:p>
            <a:pPr lvl="2"/>
            <a:r>
              <a:rPr lang="en-US"/>
              <a:t>Tel: +1### ### ####</a:t>
            </a:r>
          </a:p>
          <a:p>
            <a:pPr lvl="3"/>
            <a:r>
              <a:rPr lang="en-US"/>
              <a:t>name@cushwake.com</a:t>
            </a:r>
          </a:p>
        </p:txBody>
      </p:sp>
      <p:sp>
        <p:nvSpPr>
          <p:cNvPr id="19" name="Text Placeholder 15">
            <a:extLst>
              <a:ext uri="{FF2B5EF4-FFF2-40B4-BE49-F238E27FC236}">
                <a16:creationId xmlns:a16="http://schemas.microsoft.com/office/drawing/2014/main" id="{C16598B6-BEE5-67C6-A1AD-78FAF58EBE95}"/>
              </a:ext>
            </a:extLst>
          </p:cNvPr>
          <p:cNvSpPr>
            <a:spLocks noGrp="1"/>
          </p:cNvSpPr>
          <p:nvPr>
            <p:ph type="body" sz="quarter" idx="58" hasCustomPrompt="1"/>
          </p:nvPr>
        </p:nvSpPr>
        <p:spPr>
          <a:xfrm>
            <a:off x="9154921" y="6970292"/>
            <a:ext cx="3124200" cy="862012"/>
          </a:xfrm>
          <a:prstGeom prst="rect">
            <a:avLst/>
          </a:prstGeom>
        </p:spPr>
        <p:txBody>
          <a:bodyPr lIns="0" rIns="0"/>
          <a:lstStyle>
            <a:lvl1pPr>
              <a:lnSpc>
                <a:spcPct val="100000"/>
              </a:lnSpc>
              <a:spcAft>
                <a:spcPts val="0"/>
              </a:spcAft>
              <a:defRPr lang="en-US" sz="1350" b="1" kern="1200" cap="all" baseline="0" dirty="0" smtClean="0">
                <a:solidFill>
                  <a:schemeClr val="accent6"/>
                </a:solidFill>
                <a:latin typeface="+mj-lt"/>
                <a:ea typeface="+mn-ea"/>
                <a:cs typeface="+mn-cs"/>
              </a:defRPr>
            </a:lvl1pPr>
            <a:lvl2pPr marL="12700" algn="l" defTabSz="872722" rtl="0" eaLnBrk="1" latinLnBrk="0" hangingPunct="1">
              <a:lnSpc>
                <a:spcPts val="1600"/>
              </a:lnSpc>
              <a:spcAft>
                <a:spcPts val="0"/>
              </a:spcAft>
              <a:defRPr lang="en-US" sz="1350" b="0" i="1" kern="1200" spc="-10" dirty="0" smtClean="0">
                <a:solidFill>
                  <a:schemeClr val="tx1">
                    <a:lumMod val="75000"/>
                  </a:schemeClr>
                </a:solidFill>
                <a:latin typeface="Arial" panose="020B0604020202020204" pitchFamily="34" charset="0"/>
                <a:ea typeface="+mn-ea"/>
                <a:cs typeface="Arial" panose="020B0604020202020204" pitchFamily="34" charset="0"/>
              </a:defRPr>
            </a:lvl2pPr>
            <a:lvl3pPr marL="0" indent="0" algn="l" defTabSz="872722" rtl="0" eaLnBrk="1" latinLnBrk="0" hangingPunct="1">
              <a:lnSpc>
                <a:spcPts val="1600"/>
              </a:lnSpc>
              <a:spcAft>
                <a:spcPts val="0"/>
              </a:spcAft>
              <a:buNone/>
              <a:defRPr lang="en-US" sz="1350" b="0" kern="1200" spc="-20" dirty="0" smtClean="0">
                <a:solidFill>
                  <a:schemeClr val="tx1">
                    <a:lumMod val="75000"/>
                  </a:schemeClr>
                </a:solidFill>
                <a:latin typeface="Arial" panose="020B0604020202020204" pitchFamily="34" charset="0"/>
                <a:ea typeface="+mn-ea"/>
                <a:cs typeface="Arial" panose="020B0604020202020204" pitchFamily="34" charset="0"/>
              </a:defRPr>
            </a:lvl3pPr>
            <a:lvl4pPr marL="0" indent="0" algn="l" defTabSz="872722" rtl="0" eaLnBrk="1" latinLnBrk="0" hangingPunct="1">
              <a:lnSpc>
                <a:spcPts val="1600"/>
              </a:lnSpc>
              <a:spcAft>
                <a:spcPts val="0"/>
              </a:spcAft>
              <a:buNone/>
              <a:defRPr lang="en-US" sz="1350" b="0" kern="1200" spc="-10" dirty="0">
                <a:solidFill>
                  <a:schemeClr val="accent1"/>
                </a:solidFill>
                <a:latin typeface="Arial" panose="020B0604020202020204" pitchFamily="34" charset="0"/>
                <a:ea typeface="+mn-ea"/>
                <a:cs typeface="Arial" panose="020B0604020202020204" pitchFamily="34" charset="0"/>
              </a:defRPr>
            </a:lvl4pPr>
          </a:lstStyle>
          <a:p>
            <a:pPr marL="0" lvl="0" indent="0" algn="l" defTabSz="1112721" rtl="0" eaLnBrk="1" latinLnBrk="0" hangingPunct="1">
              <a:lnSpc>
                <a:spcPct val="100000"/>
              </a:lnSpc>
              <a:spcBef>
                <a:spcPts val="0"/>
              </a:spcBef>
              <a:spcAft>
                <a:spcPts val="0"/>
              </a:spcAft>
              <a:buFont typeface="Arial" panose="020B0604020202020204" pitchFamily="34" charset="0"/>
              <a:buNone/>
            </a:pPr>
            <a:r>
              <a:rPr lang="en-US"/>
              <a:t>Local market research lead</a:t>
            </a:r>
          </a:p>
          <a:p>
            <a:pPr lvl="1"/>
            <a:r>
              <a:rPr lang="en-US"/>
              <a:t>Title</a:t>
            </a:r>
          </a:p>
          <a:p>
            <a:pPr lvl="2"/>
            <a:r>
              <a:rPr lang="en-US"/>
              <a:t>Tel: +1### ### ####</a:t>
            </a:r>
          </a:p>
          <a:p>
            <a:pPr lvl="3"/>
            <a:r>
              <a:rPr lang="en-US"/>
              <a:t>name@cushwake.com</a:t>
            </a:r>
          </a:p>
        </p:txBody>
      </p:sp>
      <p:sp>
        <p:nvSpPr>
          <p:cNvPr id="20" name="Text Placeholder 15">
            <a:extLst>
              <a:ext uri="{FF2B5EF4-FFF2-40B4-BE49-F238E27FC236}">
                <a16:creationId xmlns:a16="http://schemas.microsoft.com/office/drawing/2014/main" id="{94CF58CF-8DD8-FF52-8A7D-521B061EEB6F}"/>
              </a:ext>
            </a:extLst>
          </p:cNvPr>
          <p:cNvSpPr>
            <a:spLocks noGrp="1"/>
          </p:cNvSpPr>
          <p:nvPr>
            <p:ph type="body" sz="quarter" idx="59" hasCustomPrompt="1"/>
          </p:nvPr>
        </p:nvSpPr>
        <p:spPr>
          <a:xfrm>
            <a:off x="9154920" y="8063323"/>
            <a:ext cx="5932679" cy="585042"/>
          </a:xfrm>
          <a:prstGeom prst="rect">
            <a:avLst/>
          </a:prstGeom>
        </p:spPr>
        <p:txBody>
          <a:bodyPr lIns="0" rIns="0"/>
          <a:lstStyle>
            <a:lvl1pPr marL="12700" marR="5080" algn="l" defTabSz="872722" rtl="0" eaLnBrk="1" latinLnBrk="0" hangingPunct="1">
              <a:lnSpc>
                <a:spcPct val="100000"/>
              </a:lnSpc>
              <a:spcBef>
                <a:spcPts val="100"/>
              </a:spcBef>
              <a:spcAft>
                <a:spcPts val="0"/>
              </a:spcAft>
              <a:defRPr lang="en-US" sz="850" b="0" kern="1200" spc="-55" dirty="0" smtClean="0">
                <a:solidFill>
                  <a:schemeClr val="tx1"/>
                </a:solidFill>
                <a:latin typeface="Arial" panose="020B0604020202020204" pitchFamily="34" charset="0"/>
                <a:ea typeface="+mn-ea"/>
                <a:cs typeface="Arial" panose="020B0604020202020204" pitchFamily="34" charset="0"/>
              </a:defRPr>
            </a:lvl1pPr>
            <a:lvl2pPr marL="12700" algn="l" defTabSz="872722" rtl="0" eaLnBrk="1" latinLnBrk="0" hangingPunct="1">
              <a:lnSpc>
                <a:spcPts val="1600"/>
              </a:lnSpc>
              <a:spcAft>
                <a:spcPts val="0"/>
              </a:spcAft>
              <a:defRPr lang="en-US" sz="1300" b="0" i="1" kern="1200" spc="-10" dirty="0" smtClean="0">
                <a:solidFill>
                  <a:srgbClr val="54575A"/>
                </a:solidFill>
                <a:latin typeface="Gotham Book"/>
                <a:ea typeface="+mn-ea"/>
                <a:cs typeface="Gotham Book"/>
              </a:defRPr>
            </a:lvl2pPr>
            <a:lvl3pPr marL="0" indent="0" algn="l" defTabSz="872722" rtl="0" eaLnBrk="1" latinLnBrk="0" hangingPunct="1">
              <a:lnSpc>
                <a:spcPts val="1600"/>
              </a:lnSpc>
              <a:spcAft>
                <a:spcPts val="0"/>
              </a:spcAft>
              <a:buNone/>
              <a:defRPr lang="en-US" sz="1300" b="0" kern="1200" spc="-20" dirty="0" smtClean="0">
                <a:solidFill>
                  <a:srgbClr val="54575A"/>
                </a:solidFill>
                <a:latin typeface="Gotham Book"/>
                <a:ea typeface="+mn-ea"/>
                <a:cs typeface="Gotham Book"/>
              </a:defRPr>
            </a:lvl3pPr>
            <a:lvl4pPr marL="0" indent="0" algn="l" defTabSz="872722" rtl="0" eaLnBrk="1" latinLnBrk="0" hangingPunct="1">
              <a:lnSpc>
                <a:spcPts val="1600"/>
              </a:lnSpc>
              <a:spcAft>
                <a:spcPts val="0"/>
              </a:spcAft>
              <a:buNone/>
              <a:defRPr lang="en-US" sz="1300" b="0" kern="1200" spc="-10" dirty="0">
                <a:solidFill>
                  <a:schemeClr val="accent1"/>
                </a:solidFill>
                <a:latin typeface="Gotham Book"/>
                <a:ea typeface="+mn-ea"/>
                <a:cs typeface="Gotham Book"/>
              </a:defRPr>
            </a:lvl4pPr>
          </a:lstStyle>
          <a:p>
            <a:pPr marL="0" lvl="0" indent="0" algn="l" defTabSz="1112721" rtl="0" eaLnBrk="1" latinLnBrk="0" hangingPunct="1">
              <a:lnSpc>
                <a:spcPct val="100000"/>
              </a:lnSpc>
              <a:spcBef>
                <a:spcPts val="0"/>
              </a:spcBef>
              <a:spcAft>
                <a:spcPts val="0"/>
              </a:spcAft>
              <a:buFont typeface="Arial" panose="020B0604020202020204" pitchFamily="34" charset="0"/>
              <a:buNone/>
            </a:pPr>
            <a:r>
              <a:rPr lang="en-US"/>
              <a:t>©2024 Cushman &amp; Wakefield. All rights reserved. The information contained within this report is gathered from multiple sources believed to be reliable, including reports commissioned by Cushman &amp; Wakefield (“CWK”). This report is for informational purposes only and may contain errors or omissions; the report is presented without any warranty or representations as to its accuracy.</a:t>
            </a:r>
          </a:p>
        </p:txBody>
      </p:sp>
      <p:sp>
        <p:nvSpPr>
          <p:cNvPr id="22" name="Text Placeholder 15">
            <a:extLst>
              <a:ext uri="{FF2B5EF4-FFF2-40B4-BE49-F238E27FC236}">
                <a16:creationId xmlns:a16="http://schemas.microsoft.com/office/drawing/2014/main" id="{1A1B0850-98CB-22D0-3DAF-DD2A8B38FCE0}"/>
              </a:ext>
            </a:extLst>
          </p:cNvPr>
          <p:cNvSpPr>
            <a:spLocks noGrp="1"/>
          </p:cNvSpPr>
          <p:nvPr>
            <p:ph type="body" sz="quarter" idx="60" hasCustomPrompt="1"/>
          </p:nvPr>
        </p:nvSpPr>
        <p:spPr>
          <a:xfrm>
            <a:off x="9154921" y="8752509"/>
            <a:ext cx="5932679" cy="744220"/>
          </a:xfrm>
          <a:prstGeom prst="rect">
            <a:avLst/>
          </a:prstGeom>
        </p:spPr>
        <p:txBody>
          <a:bodyPr lIns="0" rIns="0"/>
          <a:lstStyle>
            <a:lvl1pPr marL="12700" marR="5080" algn="l" defTabSz="872722" rtl="0" eaLnBrk="1" latinLnBrk="0" hangingPunct="1">
              <a:lnSpc>
                <a:spcPct val="100000"/>
              </a:lnSpc>
              <a:spcBef>
                <a:spcPts val="100"/>
              </a:spcBef>
              <a:spcAft>
                <a:spcPts val="0"/>
              </a:spcAft>
              <a:defRPr lang="en-US" sz="850" b="0" kern="1200" spc="-55" dirty="0" smtClean="0">
                <a:solidFill>
                  <a:schemeClr val="tx1"/>
                </a:solidFill>
                <a:latin typeface="Arial" panose="020B0604020202020204" pitchFamily="34" charset="0"/>
                <a:ea typeface="+mn-ea"/>
                <a:cs typeface="Arial" panose="020B0604020202020204" pitchFamily="34" charset="0"/>
              </a:defRPr>
            </a:lvl1pPr>
            <a:lvl2pPr marL="12700" algn="l" defTabSz="872722" rtl="0" eaLnBrk="1" latinLnBrk="0" hangingPunct="1">
              <a:lnSpc>
                <a:spcPts val="1600"/>
              </a:lnSpc>
              <a:spcAft>
                <a:spcPts val="0"/>
              </a:spcAft>
              <a:defRPr lang="en-US" sz="1300" b="0" i="1" kern="1200" spc="-10" dirty="0" smtClean="0">
                <a:solidFill>
                  <a:srgbClr val="54575A"/>
                </a:solidFill>
                <a:latin typeface="Gotham Book"/>
                <a:ea typeface="+mn-ea"/>
                <a:cs typeface="Gotham Book"/>
              </a:defRPr>
            </a:lvl2pPr>
            <a:lvl3pPr marL="0" indent="0" algn="l" defTabSz="872722" rtl="0" eaLnBrk="1" latinLnBrk="0" hangingPunct="1">
              <a:lnSpc>
                <a:spcPts val="1600"/>
              </a:lnSpc>
              <a:spcAft>
                <a:spcPts val="0"/>
              </a:spcAft>
              <a:buNone/>
              <a:defRPr lang="en-US" sz="1300" b="0" kern="1200" spc="-20" dirty="0" smtClean="0">
                <a:solidFill>
                  <a:srgbClr val="54575A"/>
                </a:solidFill>
                <a:latin typeface="Gotham Book"/>
                <a:ea typeface="+mn-ea"/>
                <a:cs typeface="Gotham Book"/>
              </a:defRPr>
            </a:lvl3pPr>
            <a:lvl4pPr marL="0" indent="0" algn="l" defTabSz="872722" rtl="0" eaLnBrk="1" latinLnBrk="0" hangingPunct="1">
              <a:lnSpc>
                <a:spcPts val="1600"/>
              </a:lnSpc>
              <a:spcAft>
                <a:spcPts val="0"/>
              </a:spcAft>
              <a:buNone/>
              <a:defRPr lang="en-US" sz="1300" b="0" kern="1200" spc="-10" dirty="0">
                <a:solidFill>
                  <a:schemeClr val="accent1"/>
                </a:solidFill>
                <a:latin typeface="Gotham Book"/>
                <a:ea typeface="+mn-ea"/>
                <a:cs typeface="Gotham Book"/>
              </a:defRPr>
            </a:lvl4pPr>
          </a:lstStyle>
          <a:p>
            <a:pPr marL="0" lvl="0" indent="0" algn="l" defTabSz="1112721" rtl="0" eaLnBrk="1" latinLnBrk="0" hangingPunct="1">
              <a:lnSpc>
                <a:spcPct val="100000"/>
              </a:lnSpc>
              <a:spcBef>
                <a:spcPts val="0"/>
              </a:spcBef>
              <a:spcAft>
                <a:spcPts val="0"/>
              </a:spcAft>
              <a:buFont typeface="Arial" panose="020B0604020202020204" pitchFamily="34" charset="0"/>
              <a:buNone/>
            </a:pPr>
            <a:r>
              <a:rPr lang="en-US"/>
              <a:t>Nothing in this report should be construed as an indicator of the future performance of CWK’s securities.</a:t>
            </a:r>
          </a:p>
          <a:p>
            <a:pPr marL="0" lvl="0" indent="0" algn="l" defTabSz="1112721" rtl="0" eaLnBrk="1" latinLnBrk="0" hangingPunct="1">
              <a:lnSpc>
                <a:spcPct val="100000"/>
              </a:lnSpc>
              <a:spcBef>
                <a:spcPts val="0"/>
              </a:spcBef>
              <a:spcAft>
                <a:spcPts val="0"/>
              </a:spcAft>
              <a:buFont typeface="Arial" panose="020B0604020202020204" pitchFamily="34" charset="0"/>
              <a:buNone/>
            </a:pPr>
            <a:r>
              <a:rPr lang="en-US"/>
              <a:t>You should not purchase or sell securities—of CWK or any other company—based on the views herein. CWK disclaims all liability for securities purchased or sold based on information herein, and by viewing this report, you waive all claims against CWK as well as against CWK’s affiliates, officers, directors, employees, agents, advisers and representatives arising out of the accuracy, completeness, adequacy or your use of the information herein.</a:t>
            </a:r>
          </a:p>
        </p:txBody>
      </p:sp>
      <p:sp>
        <p:nvSpPr>
          <p:cNvPr id="2" name="object 15">
            <a:extLst>
              <a:ext uri="{FF2B5EF4-FFF2-40B4-BE49-F238E27FC236}">
                <a16:creationId xmlns:a16="http://schemas.microsoft.com/office/drawing/2014/main" id="{D7AFD2CA-25B9-B0C5-C220-5E66E165A576}"/>
              </a:ext>
            </a:extLst>
          </p:cNvPr>
          <p:cNvSpPr/>
          <p:nvPr userDrawn="1"/>
        </p:nvSpPr>
        <p:spPr>
          <a:xfrm>
            <a:off x="8959104" y="5751583"/>
            <a:ext cx="0" cy="3667125"/>
          </a:xfrm>
          <a:custGeom>
            <a:avLst/>
            <a:gdLst/>
            <a:ahLst/>
            <a:cxnLst/>
            <a:rect l="l" t="t" r="r" b="b"/>
            <a:pathLst>
              <a:path h="3667125">
                <a:moveTo>
                  <a:pt x="0" y="0"/>
                </a:moveTo>
                <a:lnTo>
                  <a:pt x="0" y="3666731"/>
                </a:lnTo>
              </a:path>
            </a:pathLst>
          </a:custGeom>
          <a:ln w="6350">
            <a:solidFill>
              <a:srgbClr val="58595B"/>
            </a:solidFill>
          </a:ln>
        </p:spPr>
        <p:txBody>
          <a:bodyPr wrap="square" lIns="0" tIns="0" rIns="0" bIns="0" rtlCol="0"/>
          <a:lstStyle/>
          <a:p>
            <a:endParaRPr/>
          </a:p>
        </p:txBody>
      </p:sp>
    </p:spTree>
    <p:extLst>
      <p:ext uri="{BB962C8B-B14F-4D97-AF65-F5344CB8AC3E}">
        <p14:creationId xmlns:p14="http://schemas.microsoft.com/office/powerpoint/2010/main" val="2067247300"/>
      </p:ext>
    </p:extLst>
  </p:cSld>
  <p:clrMapOvr>
    <a:masterClrMapping/>
  </p:clrMapOvr>
  <p:extLst>
    <p:ext uri="{DCECCB84-F9BA-43D5-87BE-67443E8EF086}">
      <p15:sldGuideLst xmlns:p15="http://schemas.microsoft.com/office/powerpoint/2012/main">
        <p15:guide id="1" orient="horz" pos="3168"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oleObject" Target="../embeddings/oleObject1.bin"/><Relationship Id="rId5" Type="http://schemas.openxmlformats.org/officeDocument/2006/relationships/slideLayout" Target="../slideLayouts/slideLayout5.xml"/><Relationship Id="rId10"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tags" Target="../tags/tag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7" name="Picture 16" hidden="1">
            <a:extLst>
              <a:ext uri="{FF2B5EF4-FFF2-40B4-BE49-F238E27FC236}">
                <a16:creationId xmlns:a16="http://schemas.microsoft.com/office/drawing/2014/main" id="{9DC1FBD3-637F-436F-ACD1-03AF371F0027}"/>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0" y="0"/>
            <a:ext cx="15544800" cy="10058400"/>
          </a:xfrm>
          <a:prstGeom prst="rect">
            <a:avLst/>
          </a:prstGeom>
        </p:spPr>
      </p:pic>
      <p:graphicFrame>
        <p:nvGraphicFramePr>
          <p:cNvPr id="5" name="Object 4" hidden="1"/>
          <p:cNvGraphicFramePr>
            <a:graphicFrameLocks/>
          </p:cNvGraphicFramePr>
          <p:nvPr>
            <p:custDataLst>
              <p:tags r:id="rId9"/>
            </p:custDataLst>
            <p:extLst>
              <p:ext uri="{D42A27DB-BD31-4B8C-83A1-F6EECF244321}">
                <p14:modId xmlns:p14="http://schemas.microsoft.com/office/powerpoint/2010/main" val="3411760746"/>
              </p:ext>
            </p:extLst>
          </p:nvPr>
        </p:nvGraphicFramePr>
        <p:xfrm>
          <a:off x="1" y="14"/>
          <a:ext cx="230771" cy="211178"/>
        </p:xfrm>
        <a:graphic>
          <a:graphicData uri="http://schemas.openxmlformats.org/presentationml/2006/ole">
            <mc:AlternateContent xmlns:mc="http://schemas.openxmlformats.org/markup-compatibility/2006">
              <mc:Choice xmlns:v="urn:schemas-microsoft-com:vml" Requires="v">
                <p:oleObj name="think-cell Slide" r:id="rId11" imgW="270" imgH="270" progId="TCLayout.ActiveDocument.1">
                  <p:embed/>
                </p:oleObj>
              </mc:Choice>
              <mc:Fallback>
                <p:oleObj name="think-cell Slide" r:id="rId11" imgW="270" imgH="270" progId="TCLayout.ActiveDocument.1">
                  <p:embed/>
                  <p:pic>
                    <p:nvPicPr>
                      <p:cNvPr id="5" name="Object 4" hidden="1"/>
                      <p:cNvPicPr/>
                      <p:nvPr/>
                    </p:nvPicPr>
                    <p:blipFill>
                      <a:blip r:embed="rId12"/>
                      <a:stretch>
                        <a:fillRect/>
                      </a:stretch>
                    </p:blipFill>
                    <p:spPr>
                      <a:xfrm>
                        <a:off x="1" y="14"/>
                        <a:ext cx="230771" cy="211178"/>
                      </a:xfrm>
                      <a:prstGeom prst="rect">
                        <a:avLst/>
                      </a:prstGeom>
                    </p:spPr>
                  </p:pic>
                </p:oleObj>
              </mc:Fallback>
            </mc:AlternateContent>
          </a:graphicData>
        </a:graphic>
      </p:graphicFrame>
      <p:pic>
        <p:nvPicPr>
          <p:cNvPr id="2" name="Picture 1" hidden="1">
            <a:extLst>
              <a:ext uri="{FF2B5EF4-FFF2-40B4-BE49-F238E27FC236}">
                <a16:creationId xmlns:a16="http://schemas.microsoft.com/office/drawing/2014/main" id="{29557A3D-942A-1535-1935-95F5918BA89F}"/>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0" y="0"/>
            <a:ext cx="15544800" cy="10058400"/>
          </a:xfrm>
          <a:prstGeom prst="rect">
            <a:avLst/>
          </a:prstGeom>
        </p:spPr>
      </p:pic>
      <p:pic>
        <p:nvPicPr>
          <p:cNvPr id="8" name="Picture 7" hidden="1">
            <a:extLst>
              <a:ext uri="{FF2B5EF4-FFF2-40B4-BE49-F238E27FC236}">
                <a16:creationId xmlns:a16="http://schemas.microsoft.com/office/drawing/2014/main" id="{E15DAE37-610B-9A45-DC32-58421DACCCBD}"/>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0" y="0"/>
            <a:ext cx="15544800" cy="10058400"/>
          </a:xfrm>
          <a:prstGeom prst="rect">
            <a:avLst/>
          </a:prstGeom>
        </p:spPr>
      </p:pic>
      <p:sp>
        <p:nvSpPr>
          <p:cNvPr id="10" name="bg object 17">
            <a:extLst>
              <a:ext uri="{FF2B5EF4-FFF2-40B4-BE49-F238E27FC236}">
                <a16:creationId xmlns:a16="http://schemas.microsoft.com/office/drawing/2014/main" id="{71AD2047-8E2D-86B9-D3B1-E5E528355765}"/>
              </a:ext>
            </a:extLst>
          </p:cNvPr>
          <p:cNvSpPr/>
          <p:nvPr userDrawn="1"/>
        </p:nvSpPr>
        <p:spPr>
          <a:xfrm>
            <a:off x="342900" y="9584463"/>
            <a:ext cx="14859000" cy="0"/>
          </a:xfrm>
          <a:custGeom>
            <a:avLst/>
            <a:gdLst/>
            <a:ahLst/>
            <a:cxnLst/>
            <a:rect l="l" t="t" r="r" b="b"/>
            <a:pathLst>
              <a:path w="14859000">
                <a:moveTo>
                  <a:pt x="0" y="0"/>
                </a:moveTo>
                <a:lnTo>
                  <a:pt x="14859000" y="0"/>
                </a:lnTo>
              </a:path>
            </a:pathLst>
          </a:custGeom>
          <a:ln w="6350">
            <a:solidFill>
              <a:srgbClr val="1D1740"/>
            </a:solidFill>
          </a:ln>
        </p:spPr>
        <p:txBody>
          <a:bodyPr wrap="square" lIns="0" tIns="0" rIns="0" bIns="0" rtlCol="0"/>
          <a:lstStyle/>
          <a:p>
            <a:endParaRPr/>
          </a:p>
        </p:txBody>
      </p:sp>
      <p:sp>
        <p:nvSpPr>
          <p:cNvPr id="12" name="Rectangle 11">
            <a:extLst>
              <a:ext uri="{FF2B5EF4-FFF2-40B4-BE49-F238E27FC236}">
                <a16:creationId xmlns:a16="http://schemas.microsoft.com/office/drawing/2014/main" id="{1A2A61B0-2029-061E-B601-ADE59699A321}"/>
              </a:ext>
            </a:extLst>
          </p:cNvPr>
          <p:cNvSpPr/>
          <p:nvPr userDrawn="1"/>
        </p:nvSpPr>
        <p:spPr>
          <a:xfrm>
            <a:off x="11731310" y="9672335"/>
            <a:ext cx="3470590" cy="153888"/>
          </a:xfrm>
          <a:prstGeom prst="rect">
            <a:avLst/>
          </a:prstGeom>
        </p:spPr>
        <p:txBody>
          <a:bodyPr wrap="square" lIns="0" tIns="0" rIns="0" bIns="0">
            <a:spAutoFit/>
          </a:bodyPr>
          <a:lstStyle/>
          <a:p>
            <a:pPr marL="126364" marR="0" lvl="0" indent="0" algn="r" defTabSz="874395" rtl="0" eaLnBrk="1" fontAlgn="auto" latinLnBrk="0" hangingPunct="1">
              <a:lnSpc>
                <a:spcPct val="100000"/>
              </a:lnSpc>
              <a:spcBef>
                <a:spcPts val="60"/>
              </a:spcBef>
              <a:spcAft>
                <a:spcPts val="0"/>
              </a:spcAft>
              <a:buClrTx/>
              <a:buSzTx/>
              <a:buFontTx/>
              <a:buNone/>
              <a:tabLst/>
              <a:defRPr/>
            </a:pPr>
            <a:r>
              <a:rPr lang="en-US" sz="1000" b="0" i="0">
                <a:solidFill>
                  <a:schemeClr val="tx1">
                    <a:lumMod val="75000"/>
                  </a:schemeClr>
                </a:solidFill>
                <a:latin typeface="Arial" panose="020B0604020202020204" pitchFamily="34" charset="0"/>
                <a:cs typeface="+mn-cs"/>
              </a:rPr>
              <a:t>© 2026 Cushman &amp; Wakefield</a:t>
            </a:r>
          </a:p>
        </p:txBody>
      </p:sp>
      <p:sp>
        <p:nvSpPr>
          <p:cNvPr id="14" name="Rectangle 13">
            <a:extLst>
              <a:ext uri="{FF2B5EF4-FFF2-40B4-BE49-F238E27FC236}">
                <a16:creationId xmlns:a16="http://schemas.microsoft.com/office/drawing/2014/main" id="{8EB6688E-45BA-7DC0-96FF-402405F8DC7A}"/>
              </a:ext>
            </a:extLst>
          </p:cNvPr>
          <p:cNvSpPr/>
          <p:nvPr userDrawn="1"/>
        </p:nvSpPr>
        <p:spPr>
          <a:xfrm>
            <a:off x="342900" y="9672335"/>
            <a:ext cx="4246426" cy="153888"/>
          </a:xfrm>
          <a:prstGeom prst="rect">
            <a:avLst/>
          </a:prstGeom>
          <a:noFill/>
        </p:spPr>
        <p:txBody>
          <a:bodyPr wrap="square" lIns="0" tIns="0" rIns="0" bIns="0">
            <a:spAutoFit/>
          </a:bodyPr>
          <a:lstStyle/>
          <a:p>
            <a:pPr marR="0" lvl="0" indent="0" algn="l" defTabSz="685800" fontAlgn="auto">
              <a:lnSpc>
                <a:spcPct val="100000"/>
              </a:lnSpc>
              <a:spcBef>
                <a:spcPts val="0"/>
              </a:spcBef>
              <a:spcAft>
                <a:spcPts val="0"/>
              </a:spcAft>
              <a:buClrTx/>
              <a:buSzTx/>
              <a:buFontTx/>
              <a:buNone/>
              <a:tabLst/>
            </a:pPr>
            <a:fld id="{DFB14E5B-2552-4758-92D8-AE4F14B36129}" type="slidenum">
              <a:rPr lang="en-GB" sz="1000" b="0" smtClean="0">
                <a:solidFill>
                  <a:schemeClr val="tx1">
                    <a:lumMod val="75000"/>
                  </a:schemeClr>
                </a:solidFill>
                <a:latin typeface="+mn-lt"/>
              </a:rPr>
              <a:pPr marR="0" lvl="0" indent="0" algn="l" defTabSz="685800" fontAlgn="auto">
                <a:lnSpc>
                  <a:spcPct val="100000"/>
                </a:lnSpc>
                <a:spcBef>
                  <a:spcPts val="0"/>
                </a:spcBef>
                <a:spcAft>
                  <a:spcPts val="0"/>
                </a:spcAft>
                <a:buClrTx/>
                <a:buSzTx/>
                <a:buFontTx/>
                <a:buNone/>
                <a:tabLst/>
              </a:pPr>
              <a:t>‹#›</a:t>
            </a:fld>
            <a:endParaRPr lang="en-GB" sz="1000" b="0">
              <a:solidFill>
                <a:schemeClr val="tx1">
                  <a:lumMod val="75000"/>
                </a:schemeClr>
              </a:solidFill>
              <a:latin typeface="+mn-lt"/>
            </a:endParaRPr>
          </a:p>
        </p:txBody>
      </p:sp>
    </p:spTree>
    <p:extLst>
      <p:ext uri="{BB962C8B-B14F-4D97-AF65-F5344CB8AC3E}">
        <p14:creationId xmlns:p14="http://schemas.microsoft.com/office/powerpoint/2010/main" val="370551640"/>
      </p:ext>
    </p:extLst>
  </p:cSld>
  <p:clrMap bg1="lt1" tx1="dk1" bg2="lt2" tx2="dk2" accent1="accent1" accent2="accent2" accent3="accent3" accent4="accent4" accent5="accent5" accent6="accent6" hlink="hlink" folHlink="folHlink"/>
  <p:sldLayoutIdLst>
    <p:sldLayoutId id="2147483669" r:id="rId1"/>
    <p:sldLayoutId id="2147483679" r:id="rId2"/>
    <p:sldLayoutId id="2147483685" r:id="rId3"/>
    <p:sldLayoutId id="2147483686" r:id="rId4"/>
    <p:sldLayoutId id="2147483666" r:id="rId5"/>
    <p:sldLayoutId id="2147483682" r:id="rId6"/>
    <p:sldLayoutId id="2147483684" r:id="rId7"/>
  </p:sldLayoutIdLst>
  <p:hf hdr="0" dt="0"/>
  <p:txStyles>
    <p:titleStyle>
      <a:lvl1pPr algn="l" defTabSz="1112721" rtl="0" eaLnBrk="1" latinLnBrk="0" hangingPunct="1">
        <a:spcBef>
          <a:spcPct val="0"/>
        </a:spcBef>
        <a:buNone/>
        <a:defRPr sz="3570" b="1" kern="1200" cap="all" baseline="0">
          <a:solidFill>
            <a:schemeClr val="tx1"/>
          </a:solidFill>
          <a:latin typeface="+mj-lt"/>
          <a:ea typeface="+mj-ea"/>
          <a:cs typeface="+mj-cs"/>
        </a:defRPr>
      </a:lvl1pPr>
    </p:titleStyle>
    <p:bodyStyle>
      <a:lvl1pPr marL="0" indent="0" algn="l" defTabSz="1112721" rtl="0" eaLnBrk="1" latinLnBrk="0" hangingPunct="1">
        <a:lnSpc>
          <a:spcPct val="110000"/>
        </a:lnSpc>
        <a:spcBef>
          <a:spcPts val="0"/>
        </a:spcBef>
        <a:spcAft>
          <a:spcPts val="765"/>
        </a:spcAft>
        <a:buFont typeface="Arial" panose="020B0604020202020204" pitchFamily="34" charset="0"/>
        <a:buNone/>
        <a:defRPr sz="2550" b="0" kern="1200">
          <a:solidFill>
            <a:schemeClr val="tx2"/>
          </a:solidFill>
          <a:latin typeface="+mj-lt"/>
          <a:ea typeface="+mn-ea"/>
          <a:cs typeface="+mn-cs"/>
        </a:defRPr>
      </a:lvl1pPr>
      <a:lvl2pPr marL="0" indent="0" algn="l" defTabSz="1112721" rtl="0" eaLnBrk="1" latinLnBrk="0" hangingPunct="1">
        <a:lnSpc>
          <a:spcPct val="110000"/>
        </a:lnSpc>
        <a:spcBef>
          <a:spcPts val="0"/>
        </a:spcBef>
        <a:spcAft>
          <a:spcPts val="765"/>
        </a:spcAft>
        <a:buFont typeface="Arial" panose="020B0604020202020204" pitchFamily="34" charset="0"/>
        <a:buNone/>
        <a:defRPr sz="2295" b="0" kern="1200" baseline="0">
          <a:solidFill>
            <a:schemeClr val="tx1"/>
          </a:solidFill>
          <a:latin typeface="+mn-lt"/>
          <a:ea typeface="+mn-ea"/>
          <a:cs typeface="+mn-cs"/>
        </a:defRPr>
      </a:lvl2pPr>
      <a:lvl3pPr marL="340043" indent="-340043" algn="l" defTabSz="1112721" rtl="0" eaLnBrk="1" latinLnBrk="0" hangingPunct="1">
        <a:lnSpc>
          <a:spcPct val="110000"/>
        </a:lnSpc>
        <a:spcBef>
          <a:spcPts val="0"/>
        </a:spcBef>
        <a:spcAft>
          <a:spcPts val="765"/>
        </a:spcAft>
        <a:buClr>
          <a:schemeClr val="accent2"/>
        </a:buClr>
        <a:buFont typeface="Arial" panose="020B0604020202020204" pitchFamily="34" charset="0"/>
        <a:buChar char="•"/>
        <a:defRPr sz="2295" b="0" kern="1200">
          <a:solidFill>
            <a:schemeClr val="tx1"/>
          </a:solidFill>
          <a:latin typeface="+mn-lt"/>
          <a:ea typeface="+mn-ea"/>
          <a:cs typeface="+mn-cs"/>
        </a:defRPr>
      </a:lvl3pPr>
      <a:lvl4pPr marL="686158" indent="-346115" algn="l" defTabSz="1112721" rtl="0" eaLnBrk="1" latinLnBrk="0" hangingPunct="1">
        <a:lnSpc>
          <a:spcPct val="110000"/>
        </a:lnSpc>
        <a:spcBef>
          <a:spcPts val="0"/>
        </a:spcBef>
        <a:spcAft>
          <a:spcPts val="765"/>
        </a:spcAft>
        <a:buClr>
          <a:schemeClr val="accent2"/>
        </a:buClr>
        <a:buFont typeface="Arial" panose="020B0604020202020204" pitchFamily="34" charset="0"/>
        <a:buChar char="–"/>
        <a:defRPr sz="2295" kern="1200">
          <a:solidFill>
            <a:schemeClr val="tx1"/>
          </a:solidFill>
          <a:latin typeface="+mn-lt"/>
          <a:ea typeface="+mn-ea"/>
          <a:cs typeface="+mn-cs"/>
        </a:defRPr>
      </a:lvl4pPr>
      <a:lvl5pPr marL="1026200" indent="-340043" algn="l" defTabSz="1112721" rtl="0" eaLnBrk="1" latinLnBrk="0" hangingPunct="1">
        <a:lnSpc>
          <a:spcPct val="110000"/>
        </a:lnSpc>
        <a:spcBef>
          <a:spcPts val="0"/>
        </a:spcBef>
        <a:spcAft>
          <a:spcPts val="765"/>
        </a:spcAft>
        <a:buClr>
          <a:schemeClr val="accent2"/>
        </a:buClr>
        <a:buFont typeface="Arial" panose="020B0604020202020204" pitchFamily="34" charset="0"/>
        <a:buChar char="»"/>
        <a:defRPr sz="2295" kern="1200" baseline="0">
          <a:solidFill>
            <a:schemeClr val="tx1"/>
          </a:solidFill>
          <a:latin typeface="+mn-lt"/>
          <a:ea typeface="+mn-ea"/>
          <a:cs typeface="+mn-cs"/>
        </a:defRPr>
      </a:lvl5pPr>
      <a:lvl6pPr marL="0" indent="0" algn="l" defTabSz="1112721" rtl="0" eaLnBrk="1" latinLnBrk="0" hangingPunct="1">
        <a:lnSpc>
          <a:spcPct val="110000"/>
        </a:lnSpc>
        <a:spcBef>
          <a:spcPts val="0"/>
        </a:spcBef>
        <a:spcAft>
          <a:spcPts val="765"/>
        </a:spcAft>
        <a:buClr>
          <a:schemeClr val="accent5"/>
        </a:buClr>
        <a:buFont typeface="Arial" panose="020B0604020202020204" pitchFamily="34" charset="0"/>
        <a:buNone/>
        <a:defRPr sz="2295" b="0" kern="1200">
          <a:solidFill>
            <a:schemeClr val="accent1"/>
          </a:solidFill>
          <a:latin typeface="+mn-lt"/>
          <a:ea typeface="+mn-ea"/>
          <a:cs typeface="+mn-cs"/>
        </a:defRPr>
      </a:lvl6pPr>
      <a:lvl7pPr marL="340043" indent="-340043" algn="l" defTabSz="1112721" rtl="0" eaLnBrk="1" latinLnBrk="0" hangingPunct="1">
        <a:lnSpc>
          <a:spcPct val="110000"/>
        </a:lnSpc>
        <a:spcBef>
          <a:spcPts val="0"/>
        </a:spcBef>
        <a:spcAft>
          <a:spcPts val="765"/>
        </a:spcAft>
        <a:buClr>
          <a:schemeClr val="accent2"/>
        </a:buClr>
        <a:buFont typeface="+mj-lt"/>
        <a:buAutoNum type="arabicPeriod"/>
        <a:defRPr sz="2295" b="0" kern="1200">
          <a:solidFill>
            <a:schemeClr val="tx1"/>
          </a:solidFill>
          <a:latin typeface="+mj-lt"/>
          <a:ea typeface="+mn-ea"/>
          <a:cs typeface="+mn-cs"/>
        </a:defRPr>
      </a:lvl7pPr>
      <a:lvl8pPr marL="686158" indent="-346115" algn="l" defTabSz="1112721" rtl="0" eaLnBrk="1" latinLnBrk="0" hangingPunct="1">
        <a:lnSpc>
          <a:spcPct val="110000"/>
        </a:lnSpc>
        <a:spcBef>
          <a:spcPts val="0"/>
        </a:spcBef>
        <a:spcAft>
          <a:spcPts val="765"/>
        </a:spcAft>
        <a:buClr>
          <a:schemeClr val="accent2"/>
        </a:buClr>
        <a:buFont typeface="+mj-lt"/>
        <a:buAutoNum type="alphaLcPeriod"/>
        <a:defRPr sz="2295" kern="1200" baseline="0">
          <a:solidFill>
            <a:schemeClr val="tx1"/>
          </a:solidFill>
          <a:latin typeface="+mn-lt"/>
          <a:ea typeface="+mn-ea"/>
          <a:cs typeface="+mn-cs"/>
        </a:defRPr>
      </a:lvl8pPr>
      <a:lvl9pPr marL="1056561" indent="-352187" algn="l" defTabSz="1112721" rtl="0" eaLnBrk="1" latinLnBrk="0" hangingPunct="1">
        <a:lnSpc>
          <a:spcPct val="110000"/>
        </a:lnSpc>
        <a:spcBef>
          <a:spcPts val="0"/>
        </a:spcBef>
        <a:spcAft>
          <a:spcPts val="765"/>
        </a:spcAft>
        <a:buClr>
          <a:schemeClr val="accent2"/>
        </a:buClr>
        <a:buFont typeface="+mj-lt"/>
        <a:buAutoNum type="romanLcPeriod"/>
        <a:defRPr lang="en-GB" sz="2295" kern="1200" baseline="0" dirty="0">
          <a:solidFill>
            <a:schemeClr val="tx1"/>
          </a:solidFill>
          <a:latin typeface="+mn-lt"/>
          <a:ea typeface="+mn-ea"/>
          <a:cs typeface="+mn-cs"/>
        </a:defRPr>
      </a:lvl9pPr>
    </p:bodyStyle>
    <p:otherStyle>
      <a:defPPr>
        <a:defRPr lang="en-US"/>
      </a:defPPr>
      <a:lvl1pPr marL="0" algn="l" defTabSz="1112721" rtl="0" eaLnBrk="1" latinLnBrk="0" hangingPunct="1">
        <a:defRPr sz="2295" kern="1200">
          <a:solidFill>
            <a:schemeClr val="tx1"/>
          </a:solidFill>
          <a:latin typeface="+mn-lt"/>
          <a:ea typeface="+mn-ea"/>
          <a:cs typeface="+mn-cs"/>
        </a:defRPr>
      </a:lvl1pPr>
      <a:lvl2pPr marL="556360" algn="l" defTabSz="1112721" rtl="0" eaLnBrk="1" latinLnBrk="0" hangingPunct="1">
        <a:defRPr sz="2295" kern="1200">
          <a:solidFill>
            <a:schemeClr val="tx1"/>
          </a:solidFill>
          <a:latin typeface="+mn-lt"/>
          <a:ea typeface="+mn-ea"/>
          <a:cs typeface="+mn-cs"/>
        </a:defRPr>
      </a:lvl2pPr>
      <a:lvl3pPr marL="1112721" algn="l" defTabSz="1112721" rtl="0" eaLnBrk="1" latinLnBrk="0" hangingPunct="1">
        <a:defRPr sz="2295" kern="1200">
          <a:solidFill>
            <a:schemeClr val="tx1"/>
          </a:solidFill>
          <a:latin typeface="+mn-lt"/>
          <a:ea typeface="+mn-ea"/>
          <a:cs typeface="+mn-cs"/>
        </a:defRPr>
      </a:lvl3pPr>
      <a:lvl4pPr marL="1669081" algn="l" defTabSz="1112721" rtl="0" eaLnBrk="1" latinLnBrk="0" hangingPunct="1">
        <a:defRPr sz="2295" kern="1200">
          <a:solidFill>
            <a:schemeClr val="tx1"/>
          </a:solidFill>
          <a:latin typeface="+mn-lt"/>
          <a:ea typeface="+mn-ea"/>
          <a:cs typeface="+mn-cs"/>
        </a:defRPr>
      </a:lvl4pPr>
      <a:lvl5pPr marL="2225442" algn="l" defTabSz="1112721" rtl="0" eaLnBrk="1" latinLnBrk="0" hangingPunct="1">
        <a:defRPr sz="2295" kern="1200">
          <a:solidFill>
            <a:schemeClr val="tx1"/>
          </a:solidFill>
          <a:latin typeface="+mn-lt"/>
          <a:ea typeface="+mn-ea"/>
          <a:cs typeface="+mn-cs"/>
        </a:defRPr>
      </a:lvl5pPr>
      <a:lvl6pPr marL="2781803" algn="l" defTabSz="1112721" rtl="0" eaLnBrk="1" latinLnBrk="0" hangingPunct="1">
        <a:defRPr sz="2295" kern="1200">
          <a:solidFill>
            <a:schemeClr val="tx1"/>
          </a:solidFill>
          <a:latin typeface="+mn-lt"/>
          <a:ea typeface="+mn-ea"/>
          <a:cs typeface="+mn-cs"/>
        </a:defRPr>
      </a:lvl6pPr>
      <a:lvl7pPr marL="3338163" algn="l" defTabSz="1112721" rtl="0" eaLnBrk="1" latinLnBrk="0" hangingPunct="1">
        <a:defRPr sz="2295" kern="1200">
          <a:solidFill>
            <a:schemeClr val="tx1"/>
          </a:solidFill>
          <a:latin typeface="+mn-lt"/>
          <a:ea typeface="+mn-ea"/>
          <a:cs typeface="+mn-cs"/>
        </a:defRPr>
      </a:lvl7pPr>
      <a:lvl8pPr marL="3894524" algn="l" defTabSz="1112721" rtl="0" eaLnBrk="1" latinLnBrk="0" hangingPunct="1">
        <a:defRPr sz="2295" kern="1200">
          <a:solidFill>
            <a:schemeClr val="tx1"/>
          </a:solidFill>
          <a:latin typeface="+mn-lt"/>
          <a:ea typeface="+mn-ea"/>
          <a:cs typeface="+mn-cs"/>
        </a:defRPr>
      </a:lvl8pPr>
      <a:lvl9pPr marL="4450885" algn="l" defTabSz="1112721" rtl="0" eaLnBrk="1" latinLnBrk="0" hangingPunct="1">
        <a:defRPr sz="2295" kern="1200">
          <a:solidFill>
            <a:schemeClr val="tx1"/>
          </a:solidFill>
          <a:latin typeface="+mn-lt"/>
          <a:ea typeface="+mn-ea"/>
          <a:cs typeface="+mn-cs"/>
        </a:defRPr>
      </a:lvl9pPr>
    </p:otherStyle>
  </p:txStyles>
  <p:extLst>
    <p:ext uri="{27BBF7A9-308A-43DC-89C8-2F10F3537804}">
      <p15:sldGuideLst xmlns:p15="http://schemas.microsoft.com/office/powerpoint/2012/main">
        <p15:guide id="38" orient="horz" pos="348">
          <p15:clr>
            <a:srgbClr val="F26B43"/>
          </p15:clr>
        </p15:guide>
        <p15:guide id="47" pos="288" userDrawn="1">
          <p15:clr>
            <a:srgbClr val="F26B43"/>
          </p15:clr>
        </p15:guide>
        <p15:guide id="48" pos="9504" userDrawn="1">
          <p15:clr>
            <a:srgbClr val="F26B43"/>
          </p15:clr>
        </p15:guide>
        <p15:guide id="49" orient="horz" pos="6048" userDrawn="1">
          <p15:clr>
            <a:srgbClr val="F26B43"/>
          </p15:clr>
        </p15:guide>
        <p15:guide id="50" pos="217" userDrawn="1">
          <p15:clr>
            <a:srgbClr val="F26B43"/>
          </p15:clr>
        </p15:guide>
        <p15:guide id="51" pos="9583"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chart" Target="../charts/chart2.xml"/><Relationship Id="rId13" Type="http://schemas.openxmlformats.org/officeDocument/2006/relationships/chart" Target="../charts/chart7.xml"/><Relationship Id="rId3" Type="http://schemas.openxmlformats.org/officeDocument/2006/relationships/image" Target="../media/image5.jpeg"/><Relationship Id="rId7" Type="http://schemas.openxmlformats.org/officeDocument/2006/relationships/chart" Target="../charts/chart1.xml"/><Relationship Id="rId12" Type="http://schemas.openxmlformats.org/officeDocument/2006/relationships/chart" Target="../charts/chart6.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chart" Target="../charts/chart5.xml"/><Relationship Id="rId5" Type="http://schemas.openxmlformats.org/officeDocument/2006/relationships/image" Target="../media/image7.svg"/><Relationship Id="rId10" Type="http://schemas.openxmlformats.org/officeDocument/2006/relationships/chart" Target="../charts/chart4.xml"/><Relationship Id="rId4" Type="http://schemas.openxmlformats.org/officeDocument/2006/relationships/image" Target="../media/image6.png"/><Relationship Id="rId9" Type="http://schemas.openxmlformats.org/officeDocument/2006/relationships/chart" Target="../charts/chart3.xml"/></Relationships>
</file>

<file path=ppt/slides/_rels/slide2.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9.png"/><Relationship Id="rId7"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jpeg"/><Relationship Id="rId4" Type="http://schemas.openxmlformats.org/officeDocument/2006/relationships/hyperlink" Target="https://www.cushmanwakefield.com/ja-jp/japan" TargetMode="External"/><Relationship Id="rId9"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Placeholder 43" descr="A large building with glass walls and stairs&#10;&#10;Description automatically generated">
            <a:extLst>
              <a:ext uri="{FF2B5EF4-FFF2-40B4-BE49-F238E27FC236}">
                <a16:creationId xmlns:a16="http://schemas.microsoft.com/office/drawing/2014/main" id="{8D8C5701-6220-7ACD-12E7-F751B8457BFC}"/>
              </a:ext>
            </a:extLst>
          </p:cNvPr>
          <p:cNvPicPr>
            <a:picLocks noGrp="1" noChangeAspect="1"/>
          </p:cNvPicPr>
          <p:nvPr>
            <p:ph type="pic" sz="quarter" idx="41"/>
          </p:nvPr>
        </p:nvPicPr>
        <p:blipFill>
          <a:blip r:embed="rId3" cstate="print">
            <a:extLst>
              <a:ext uri="{28A0092B-C50C-407E-A947-70E740481C1C}">
                <a14:useLocalDpi xmlns:a14="http://schemas.microsoft.com/office/drawing/2010/main" val="0"/>
              </a:ext>
            </a:extLst>
          </a:blip>
          <a:srcRect t="31287" b="31287"/>
          <a:stretch/>
        </p:blipFill>
        <p:spPr>
          <a:xfrm>
            <a:off x="-37652" y="-330167"/>
            <a:ext cx="15625652" cy="1666118"/>
          </a:xfrm>
        </p:spPr>
      </p:pic>
      <p:grpSp>
        <p:nvGrpSpPr>
          <p:cNvPr id="41" name="Group 40">
            <a:extLst>
              <a:ext uri="{FF2B5EF4-FFF2-40B4-BE49-F238E27FC236}">
                <a16:creationId xmlns:a16="http://schemas.microsoft.com/office/drawing/2014/main" id="{A6BA86EA-82A5-E45D-3EB7-3DBF4D928700}"/>
              </a:ext>
            </a:extLst>
          </p:cNvPr>
          <p:cNvGrpSpPr/>
          <p:nvPr/>
        </p:nvGrpSpPr>
        <p:grpSpPr>
          <a:xfrm>
            <a:off x="-37652" y="-330167"/>
            <a:ext cx="15625652" cy="1677637"/>
            <a:chOff x="0" y="0"/>
            <a:chExt cx="15544800" cy="1652270"/>
          </a:xfrm>
        </p:grpSpPr>
        <p:sp>
          <p:nvSpPr>
            <p:cNvPr id="8" name="object 63">
              <a:extLst>
                <a:ext uri="{FF2B5EF4-FFF2-40B4-BE49-F238E27FC236}">
                  <a16:creationId xmlns:a16="http://schemas.microsoft.com/office/drawing/2014/main" id="{25D00AF9-0189-7518-DDC9-3AB2A1DEAFC9}"/>
                </a:ext>
              </a:extLst>
            </p:cNvPr>
            <p:cNvSpPr/>
            <p:nvPr/>
          </p:nvSpPr>
          <p:spPr>
            <a:xfrm rot="10800000">
              <a:off x="8610600" y="0"/>
              <a:ext cx="6934200" cy="1652270"/>
            </a:xfrm>
            <a:custGeom>
              <a:avLst/>
              <a:gdLst/>
              <a:ahLst/>
              <a:cxnLst/>
              <a:rect l="l" t="t" r="r" b="b"/>
              <a:pathLst>
                <a:path w="5831840" h="1652270">
                  <a:moveTo>
                    <a:pt x="5831433" y="0"/>
                  </a:moveTo>
                  <a:lnTo>
                    <a:pt x="0" y="0"/>
                  </a:lnTo>
                  <a:lnTo>
                    <a:pt x="0" y="1652028"/>
                  </a:lnTo>
                  <a:lnTo>
                    <a:pt x="5831433" y="1652028"/>
                  </a:lnTo>
                  <a:lnTo>
                    <a:pt x="5831433" y="0"/>
                  </a:lnTo>
                  <a:close/>
                </a:path>
              </a:pathLst>
            </a:custGeom>
            <a:gradFill flip="none" rotWithShape="1">
              <a:gsLst>
                <a:gs pos="0">
                  <a:schemeClr val="accent6">
                    <a:alpha val="0"/>
                  </a:schemeClr>
                </a:gs>
                <a:gs pos="44000">
                  <a:schemeClr val="accent6"/>
                </a:gs>
              </a:gsLst>
              <a:lin ang="10800000" scaled="1"/>
              <a:tileRect/>
            </a:gradFill>
          </p:spPr>
          <p:txBody>
            <a:bodyPr wrap="square" lIns="0" tIns="0" rIns="0" bIns="0" rtlCol="0"/>
            <a:lstStyle/>
            <a:p>
              <a:endParaRPr/>
            </a:p>
          </p:txBody>
        </p:sp>
        <p:sp>
          <p:nvSpPr>
            <p:cNvPr id="7" name="object 63">
              <a:extLst>
                <a:ext uri="{FF2B5EF4-FFF2-40B4-BE49-F238E27FC236}">
                  <a16:creationId xmlns:a16="http://schemas.microsoft.com/office/drawing/2014/main" id="{7A61C976-20C2-6631-C871-05922BD3F932}"/>
                </a:ext>
              </a:extLst>
            </p:cNvPr>
            <p:cNvSpPr>
              <a:spLocks noGrp="1" noRot="1" noMove="1" noResize="1" noEditPoints="1" noAdjustHandles="1" noChangeArrowheads="1" noChangeShapeType="1"/>
            </p:cNvSpPr>
            <p:nvPr/>
          </p:nvSpPr>
          <p:spPr>
            <a:xfrm>
              <a:off x="0" y="0"/>
              <a:ext cx="6934200" cy="1652270"/>
            </a:xfrm>
            <a:custGeom>
              <a:avLst/>
              <a:gdLst/>
              <a:ahLst/>
              <a:cxnLst/>
              <a:rect l="l" t="t" r="r" b="b"/>
              <a:pathLst>
                <a:path w="5831840" h="1652270">
                  <a:moveTo>
                    <a:pt x="5831433" y="0"/>
                  </a:moveTo>
                  <a:lnTo>
                    <a:pt x="0" y="0"/>
                  </a:lnTo>
                  <a:lnTo>
                    <a:pt x="0" y="1652028"/>
                  </a:lnTo>
                  <a:lnTo>
                    <a:pt x="5831433" y="1652028"/>
                  </a:lnTo>
                  <a:lnTo>
                    <a:pt x="5831433" y="0"/>
                  </a:lnTo>
                  <a:close/>
                </a:path>
              </a:pathLst>
            </a:custGeom>
            <a:gradFill flip="none" rotWithShape="1">
              <a:gsLst>
                <a:gs pos="0">
                  <a:schemeClr val="accent6">
                    <a:alpha val="0"/>
                  </a:schemeClr>
                </a:gs>
                <a:gs pos="44000">
                  <a:schemeClr val="accent6"/>
                </a:gs>
              </a:gsLst>
              <a:lin ang="10800000" scaled="1"/>
              <a:tileRect/>
            </a:gradFill>
          </p:spPr>
          <p:txBody>
            <a:bodyPr wrap="square" lIns="0" tIns="0" rIns="0" bIns="0" rtlCol="0"/>
            <a:lstStyle/>
            <a:p>
              <a:endParaRPr>
                <a:solidFill>
                  <a:schemeClr val="bg1"/>
                </a:solidFill>
              </a:endParaRPr>
            </a:p>
          </p:txBody>
        </p:sp>
        <p:pic>
          <p:nvPicPr>
            <p:cNvPr id="10" name="Graphic 9">
              <a:extLst>
                <a:ext uri="{FF2B5EF4-FFF2-40B4-BE49-F238E27FC236}">
                  <a16:creationId xmlns:a16="http://schemas.microsoft.com/office/drawing/2014/main" id="{AFA656A6-A9B3-ECA5-2C2A-4E0CC11ECED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2660378" y="623495"/>
              <a:ext cx="2103120" cy="443305"/>
            </a:xfrm>
            <a:prstGeom prst="rect">
              <a:avLst/>
            </a:prstGeom>
          </p:spPr>
        </p:pic>
      </p:grpSp>
      <p:sp>
        <p:nvSpPr>
          <p:cNvPr id="11" name="Isosceles Triangle 10">
            <a:extLst>
              <a:ext uri="{FF2B5EF4-FFF2-40B4-BE49-F238E27FC236}">
                <a16:creationId xmlns:a16="http://schemas.microsoft.com/office/drawing/2014/main" id="{7179468C-A3AF-A29A-8062-F042E9F42CFD}"/>
              </a:ext>
            </a:extLst>
          </p:cNvPr>
          <p:cNvSpPr/>
          <p:nvPr/>
        </p:nvSpPr>
        <p:spPr>
          <a:xfrm>
            <a:off x="3067711" y="4670081"/>
            <a:ext cx="297815" cy="168910"/>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nchorCtr="1"/>
          <a:lstStyle/>
          <a:p>
            <a:pPr algn="ctr"/>
            <a:endParaRPr lang="en-US" sz="1200">
              <a:solidFill>
                <a:schemeClr val="bg1"/>
              </a:solidFill>
            </a:endParaRPr>
          </a:p>
        </p:txBody>
      </p:sp>
      <p:sp>
        <p:nvSpPr>
          <p:cNvPr id="14" name="Rectangle 191">
            <a:extLst>
              <a:ext uri="{FF2B5EF4-FFF2-40B4-BE49-F238E27FC236}">
                <a16:creationId xmlns:a16="http://schemas.microsoft.com/office/drawing/2014/main" id="{D86225F3-D493-FCD2-3755-1F336852DCF0}"/>
              </a:ext>
            </a:extLst>
          </p:cNvPr>
          <p:cNvSpPr/>
          <p:nvPr/>
        </p:nvSpPr>
        <p:spPr>
          <a:xfrm>
            <a:off x="3094253" y="3255492"/>
            <a:ext cx="268084" cy="7416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nchorCtr="1"/>
          <a:lstStyle/>
          <a:p>
            <a:pPr algn="ctr"/>
            <a:endParaRPr lang="en-US" sz="1200">
              <a:solidFill>
                <a:schemeClr val="bg1"/>
              </a:solidFill>
            </a:endParaRPr>
          </a:p>
        </p:txBody>
      </p:sp>
      <p:sp>
        <p:nvSpPr>
          <p:cNvPr id="12" name="Isosceles Triangle 188">
            <a:extLst>
              <a:ext uri="{FF2B5EF4-FFF2-40B4-BE49-F238E27FC236}">
                <a16:creationId xmlns:a16="http://schemas.microsoft.com/office/drawing/2014/main" id="{85EA04D6-067F-5B8B-AAA1-AEB5DE5C791B}"/>
              </a:ext>
            </a:extLst>
          </p:cNvPr>
          <p:cNvSpPr/>
          <p:nvPr/>
        </p:nvSpPr>
        <p:spPr>
          <a:xfrm>
            <a:off x="2353994" y="3183331"/>
            <a:ext cx="297815" cy="168910"/>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nchorCtr="1"/>
          <a:lstStyle/>
          <a:p>
            <a:pPr algn="ctr"/>
            <a:endParaRPr lang="en-US" sz="1200">
              <a:solidFill>
                <a:schemeClr val="bg1"/>
              </a:solidFill>
            </a:endParaRPr>
          </a:p>
        </p:txBody>
      </p:sp>
      <p:sp>
        <p:nvSpPr>
          <p:cNvPr id="9" name="Isosceles Triangle 188">
            <a:extLst>
              <a:ext uri="{FF2B5EF4-FFF2-40B4-BE49-F238E27FC236}">
                <a16:creationId xmlns:a16="http://schemas.microsoft.com/office/drawing/2014/main" id="{9F2196F4-5679-0B0D-55F4-E5824E4FCC7B}"/>
              </a:ext>
            </a:extLst>
          </p:cNvPr>
          <p:cNvSpPr/>
          <p:nvPr/>
        </p:nvSpPr>
        <p:spPr>
          <a:xfrm>
            <a:off x="3079388" y="3906094"/>
            <a:ext cx="297815" cy="168910"/>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nchorCtr="1"/>
          <a:lstStyle/>
          <a:p>
            <a:pPr algn="ctr"/>
            <a:endParaRPr lang="en-US" sz="1200">
              <a:solidFill>
                <a:schemeClr val="bg1"/>
              </a:solidFill>
            </a:endParaRPr>
          </a:p>
        </p:txBody>
      </p:sp>
      <p:sp>
        <p:nvSpPr>
          <p:cNvPr id="136" name="Text Placeholder 135">
            <a:extLst>
              <a:ext uri="{FF2B5EF4-FFF2-40B4-BE49-F238E27FC236}">
                <a16:creationId xmlns:a16="http://schemas.microsoft.com/office/drawing/2014/main" id="{587E19EF-5E73-747F-EB4E-D326FDABAAB4}"/>
              </a:ext>
            </a:extLst>
          </p:cNvPr>
          <p:cNvSpPr>
            <a:spLocks noGrp="1"/>
          </p:cNvSpPr>
          <p:nvPr>
            <p:ph type="body" sz="quarter" idx="19"/>
          </p:nvPr>
        </p:nvSpPr>
        <p:spPr/>
        <p:txBody>
          <a:bodyPr/>
          <a:lstStyle/>
          <a:p>
            <a:r>
              <a:rPr lang="ja-JP" altLang="en-US" b="1"/>
              <a:t>賃貸市場基礎指標</a:t>
            </a:r>
            <a:endParaRPr lang="en-US" b="1"/>
          </a:p>
        </p:txBody>
      </p:sp>
      <p:sp>
        <p:nvSpPr>
          <p:cNvPr id="137" name="Text Placeholder 136">
            <a:extLst>
              <a:ext uri="{FF2B5EF4-FFF2-40B4-BE49-F238E27FC236}">
                <a16:creationId xmlns:a16="http://schemas.microsoft.com/office/drawing/2014/main" id="{64ED2630-592C-3D81-DAED-853831722BB9}"/>
              </a:ext>
            </a:extLst>
          </p:cNvPr>
          <p:cNvSpPr>
            <a:spLocks noGrp="1"/>
          </p:cNvSpPr>
          <p:nvPr>
            <p:ph type="body" sz="quarter" idx="20"/>
          </p:nvPr>
        </p:nvSpPr>
        <p:spPr/>
        <p:txBody>
          <a:bodyPr/>
          <a:lstStyle/>
          <a:p>
            <a:r>
              <a:rPr lang="zh-TW" altLang="en-US" b="1"/>
              <a:t>経済指標</a:t>
            </a:r>
          </a:p>
        </p:txBody>
      </p:sp>
      <p:sp>
        <p:nvSpPr>
          <p:cNvPr id="138" name="Text Placeholder 137">
            <a:extLst>
              <a:ext uri="{FF2B5EF4-FFF2-40B4-BE49-F238E27FC236}">
                <a16:creationId xmlns:a16="http://schemas.microsoft.com/office/drawing/2014/main" id="{EB78D493-CFFA-5CF5-7FEF-83BF35A64C31}"/>
              </a:ext>
            </a:extLst>
          </p:cNvPr>
          <p:cNvSpPr>
            <a:spLocks noGrp="1"/>
          </p:cNvSpPr>
          <p:nvPr>
            <p:ph type="body" sz="quarter" idx="21"/>
          </p:nvPr>
        </p:nvSpPr>
        <p:spPr>
          <a:xfrm>
            <a:off x="2209800" y="2711520"/>
            <a:ext cx="598995" cy="361950"/>
          </a:xfrm>
        </p:spPr>
        <p:txBody>
          <a:bodyPr/>
          <a:lstStyle/>
          <a:p>
            <a:r>
              <a:rPr lang="ja-JP" altLang="en-US"/>
              <a:t>前年</a:t>
            </a:r>
            <a:endParaRPr lang="en-US" altLang="ja-JP"/>
          </a:p>
          <a:p>
            <a:r>
              <a:rPr lang="ja-JP" altLang="en-US"/>
              <a:t>同月比</a:t>
            </a:r>
            <a:endParaRPr lang="en-US"/>
          </a:p>
        </p:txBody>
      </p:sp>
      <p:sp>
        <p:nvSpPr>
          <p:cNvPr id="139" name="Text Placeholder 138">
            <a:extLst>
              <a:ext uri="{FF2B5EF4-FFF2-40B4-BE49-F238E27FC236}">
                <a16:creationId xmlns:a16="http://schemas.microsoft.com/office/drawing/2014/main" id="{47F5EFC7-3E5C-1E1F-BC15-740151B510D4}"/>
              </a:ext>
            </a:extLst>
          </p:cNvPr>
          <p:cNvSpPr>
            <a:spLocks noGrp="1"/>
          </p:cNvSpPr>
          <p:nvPr>
            <p:ph type="body" sz="quarter" idx="22"/>
          </p:nvPr>
        </p:nvSpPr>
        <p:spPr/>
        <p:txBody>
          <a:bodyPr/>
          <a:lstStyle/>
          <a:p>
            <a:r>
              <a:rPr lang="ja-JP" altLang="en-US">
                <a:latin typeface="Arial" panose="020B0604020202020204" pitchFamily="34" charset="0"/>
                <a:cs typeface="Arial" panose="020B0604020202020204" pitchFamily="34" charset="0"/>
              </a:rPr>
              <a:t>予測</a:t>
            </a:r>
          </a:p>
        </p:txBody>
      </p:sp>
      <p:sp>
        <p:nvSpPr>
          <p:cNvPr id="140" name="Text Placeholder 139">
            <a:extLst>
              <a:ext uri="{FF2B5EF4-FFF2-40B4-BE49-F238E27FC236}">
                <a16:creationId xmlns:a16="http://schemas.microsoft.com/office/drawing/2014/main" id="{C04A8033-FC08-967B-F65E-17EB178E4E41}"/>
              </a:ext>
            </a:extLst>
          </p:cNvPr>
          <p:cNvSpPr>
            <a:spLocks noGrp="1"/>
          </p:cNvSpPr>
          <p:nvPr>
            <p:ph type="body" sz="quarter" idx="23"/>
          </p:nvPr>
        </p:nvSpPr>
        <p:spPr>
          <a:xfrm>
            <a:off x="2209800" y="5864736"/>
            <a:ext cx="533399" cy="361950"/>
          </a:xfrm>
        </p:spPr>
        <p:txBody>
          <a:bodyPr/>
          <a:lstStyle/>
          <a:p>
            <a:r>
              <a:rPr lang="ja-JP" altLang="en-US"/>
              <a:t>前年</a:t>
            </a:r>
            <a:endParaRPr lang="en-US" altLang="ja-JP"/>
          </a:p>
          <a:p>
            <a:r>
              <a:rPr lang="ja-JP" altLang="en-US"/>
              <a:t>同期比</a:t>
            </a:r>
            <a:endParaRPr lang="en-US" altLang="ja-JP"/>
          </a:p>
          <a:p>
            <a:endParaRPr lang="en-US"/>
          </a:p>
        </p:txBody>
      </p:sp>
      <p:sp>
        <p:nvSpPr>
          <p:cNvPr id="141" name="Text Placeholder 140">
            <a:extLst>
              <a:ext uri="{FF2B5EF4-FFF2-40B4-BE49-F238E27FC236}">
                <a16:creationId xmlns:a16="http://schemas.microsoft.com/office/drawing/2014/main" id="{53A7BB89-A1A7-169C-85A6-A20621E54D01}"/>
              </a:ext>
            </a:extLst>
          </p:cNvPr>
          <p:cNvSpPr>
            <a:spLocks noGrp="1"/>
          </p:cNvSpPr>
          <p:nvPr>
            <p:ph type="body" sz="quarter" idx="24"/>
          </p:nvPr>
        </p:nvSpPr>
        <p:spPr/>
        <p:txBody>
          <a:bodyPr/>
          <a:lstStyle/>
          <a:p>
            <a:r>
              <a:rPr lang="ja-JP" altLang="en-US">
                <a:latin typeface="Arial" panose="020B0604020202020204" pitchFamily="34" charset="0"/>
                <a:cs typeface="Arial" panose="020B0604020202020204" pitchFamily="34" charset="0"/>
              </a:rPr>
              <a:t>予測</a:t>
            </a:r>
          </a:p>
        </p:txBody>
      </p:sp>
      <p:sp>
        <p:nvSpPr>
          <p:cNvPr id="142" name="Text Placeholder 141">
            <a:extLst>
              <a:ext uri="{FF2B5EF4-FFF2-40B4-BE49-F238E27FC236}">
                <a16:creationId xmlns:a16="http://schemas.microsoft.com/office/drawing/2014/main" id="{22EC0E74-25C5-CA27-0975-44E714983AB5}"/>
              </a:ext>
            </a:extLst>
          </p:cNvPr>
          <p:cNvSpPr>
            <a:spLocks noGrp="1"/>
          </p:cNvSpPr>
          <p:nvPr>
            <p:ph type="body" sz="quarter" idx="25"/>
          </p:nvPr>
        </p:nvSpPr>
        <p:spPr>
          <a:xfrm>
            <a:off x="679398" y="3037451"/>
            <a:ext cx="1645919" cy="355600"/>
          </a:xfrm>
          <a:noFill/>
        </p:spPr>
        <p:txBody>
          <a:bodyPr/>
          <a:lstStyle/>
          <a:p>
            <a:r>
              <a:rPr lang="en-US"/>
              <a:t>¥</a:t>
            </a:r>
            <a:r>
              <a:rPr lang="en-US" altLang="ja-JP" sz="2400"/>
              <a:t>55</a:t>
            </a:r>
            <a:r>
              <a:rPr lang="en-US" sz="2400"/>
              <a:t>0,000</a:t>
            </a:r>
          </a:p>
        </p:txBody>
      </p:sp>
      <p:sp>
        <p:nvSpPr>
          <p:cNvPr id="143" name="Text Placeholder 142">
            <a:extLst>
              <a:ext uri="{FF2B5EF4-FFF2-40B4-BE49-F238E27FC236}">
                <a16:creationId xmlns:a16="http://schemas.microsoft.com/office/drawing/2014/main" id="{C3DBA92E-89FA-CA61-E0B9-9129BF08FBF8}"/>
              </a:ext>
            </a:extLst>
          </p:cNvPr>
          <p:cNvSpPr>
            <a:spLocks noGrp="1"/>
          </p:cNvSpPr>
          <p:nvPr>
            <p:ph type="body" sz="quarter" idx="26"/>
          </p:nvPr>
        </p:nvSpPr>
        <p:spPr/>
        <p:txBody>
          <a:bodyPr/>
          <a:lstStyle/>
          <a:p>
            <a:r>
              <a:rPr lang="ja-JP" altLang="en-US"/>
              <a:t>銀座の上限賃料</a:t>
            </a:r>
            <a:endParaRPr lang="en-US"/>
          </a:p>
        </p:txBody>
      </p:sp>
      <p:sp>
        <p:nvSpPr>
          <p:cNvPr id="144" name="Text Placeholder 143">
            <a:extLst>
              <a:ext uri="{FF2B5EF4-FFF2-40B4-BE49-F238E27FC236}">
                <a16:creationId xmlns:a16="http://schemas.microsoft.com/office/drawing/2014/main" id="{FFE881FC-895C-E5F6-7B81-8CE1419513D2}"/>
              </a:ext>
            </a:extLst>
          </p:cNvPr>
          <p:cNvSpPr>
            <a:spLocks noGrp="1"/>
          </p:cNvSpPr>
          <p:nvPr>
            <p:ph type="body" sz="quarter" idx="27"/>
          </p:nvPr>
        </p:nvSpPr>
        <p:spPr/>
        <p:txBody>
          <a:bodyPr/>
          <a:lstStyle/>
          <a:p>
            <a:r>
              <a:rPr lang="en-US" altLang="ja-JP"/>
              <a:t>-0.7</a:t>
            </a:r>
            <a:r>
              <a:rPr lang="en-US"/>
              <a:t>%</a:t>
            </a:r>
          </a:p>
        </p:txBody>
      </p:sp>
      <p:sp>
        <p:nvSpPr>
          <p:cNvPr id="145" name="Text Placeholder 144">
            <a:extLst>
              <a:ext uri="{FF2B5EF4-FFF2-40B4-BE49-F238E27FC236}">
                <a16:creationId xmlns:a16="http://schemas.microsoft.com/office/drawing/2014/main" id="{9621B773-E708-7ADC-0B6B-E349AD11210A}"/>
              </a:ext>
            </a:extLst>
          </p:cNvPr>
          <p:cNvSpPr>
            <a:spLocks noGrp="1"/>
          </p:cNvSpPr>
          <p:nvPr>
            <p:ph type="body" sz="quarter" idx="28"/>
          </p:nvPr>
        </p:nvSpPr>
        <p:spPr>
          <a:xfrm>
            <a:off x="679802" y="4166596"/>
            <a:ext cx="1653643" cy="93184"/>
          </a:xfrm>
        </p:spPr>
        <p:txBody>
          <a:bodyPr/>
          <a:lstStyle/>
          <a:p>
            <a:r>
              <a:rPr lang="zh-TW" altLang="en-US"/>
              <a:t>勤労世帯実収入</a:t>
            </a:r>
            <a:endParaRPr lang="en-US" altLang="zh-TW"/>
          </a:p>
          <a:p>
            <a:r>
              <a:rPr lang="en-US" altLang="ja-JP"/>
              <a:t>(</a:t>
            </a:r>
            <a:r>
              <a:rPr lang="ja-JP" altLang="en-US"/>
              <a:t>前年同期比、</a:t>
            </a:r>
            <a:r>
              <a:rPr lang="zh-TW" altLang="en-US"/>
              <a:t>実質</a:t>
            </a:r>
            <a:r>
              <a:rPr lang="en-US" altLang="ja-JP"/>
              <a:t>)</a:t>
            </a:r>
            <a:endParaRPr lang="zh-TW" altLang="en-US"/>
          </a:p>
        </p:txBody>
      </p:sp>
      <p:sp>
        <p:nvSpPr>
          <p:cNvPr id="146" name="Text Placeholder 145">
            <a:extLst>
              <a:ext uri="{FF2B5EF4-FFF2-40B4-BE49-F238E27FC236}">
                <a16:creationId xmlns:a16="http://schemas.microsoft.com/office/drawing/2014/main" id="{EE0108E1-CB43-41A0-B960-0E285634CF5F}"/>
              </a:ext>
            </a:extLst>
          </p:cNvPr>
          <p:cNvSpPr>
            <a:spLocks noGrp="1"/>
          </p:cNvSpPr>
          <p:nvPr>
            <p:ph type="body" sz="quarter" idx="29"/>
          </p:nvPr>
        </p:nvSpPr>
        <p:spPr>
          <a:xfrm>
            <a:off x="679450" y="4542344"/>
            <a:ext cx="1645919" cy="355600"/>
          </a:xfrm>
          <a:noFill/>
          <a:ln>
            <a:noFill/>
          </a:ln>
        </p:spPr>
        <p:txBody>
          <a:bodyPr/>
          <a:lstStyle/>
          <a:p>
            <a:r>
              <a:rPr lang="en-US"/>
              <a:t>0.6%</a:t>
            </a:r>
          </a:p>
        </p:txBody>
      </p:sp>
      <p:sp>
        <p:nvSpPr>
          <p:cNvPr id="147" name="Text Placeholder 146">
            <a:extLst>
              <a:ext uri="{FF2B5EF4-FFF2-40B4-BE49-F238E27FC236}">
                <a16:creationId xmlns:a16="http://schemas.microsoft.com/office/drawing/2014/main" id="{B9AA9F4A-BC04-4882-D869-BCC23CA8AAF5}"/>
              </a:ext>
            </a:extLst>
          </p:cNvPr>
          <p:cNvSpPr>
            <a:spLocks noGrp="1"/>
          </p:cNvSpPr>
          <p:nvPr>
            <p:ph type="body" sz="quarter" idx="30"/>
          </p:nvPr>
        </p:nvSpPr>
        <p:spPr>
          <a:xfrm>
            <a:off x="679802" y="4913710"/>
            <a:ext cx="1645517" cy="205137"/>
          </a:xfrm>
        </p:spPr>
        <p:txBody>
          <a:bodyPr/>
          <a:lstStyle/>
          <a:p>
            <a:r>
              <a:rPr lang="zh-TW" altLang="en-US"/>
              <a:t>小売販売額</a:t>
            </a:r>
            <a:endParaRPr lang="en-US" altLang="zh-TW" baseline="30000"/>
          </a:p>
          <a:p>
            <a:r>
              <a:rPr lang="en-US" altLang="zh-TW"/>
              <a:t>(</a:t>
            </a:r>
            <a:r>
              <a:rPr lang="ja-JP" altLang="en-US"/>
              <a:t>前年同期比</a:t>
            </a:r>
            <a:r>
              <a:rPr lang="en-US" altLang="zh-TW"/>
              <a:t>)</a:t>
            </a:r>
            <a:endParaRPr lang="zh-TW" altLang="en-US"/>
          </a:p>
        </p:txBody>
      </p:sp>
      <p:sp>
        <p:nvSpPr>
          <p:cNvPr id="149" name="Text Placeholder 148">
            <a:extLst>
              <a:ext uri="{FF2B5EF4-FFF2-40B4-BE49-F238E27FC236}">
                <a16:creationId xmlns:a16="http://schemas.microsoft.com/office/drawing/2014/main" id="{F56A0DC3-DBFB-B4D8-7F62-56F192F23E33}"/>
              </a:ext>
            </a:extLst>
          </p:cNvPr>
          <p:cNvSpPr>
            <a:spLocks noGrp="1"/>
          </p:cNvSpPr>
          <p:nvPr>
            <p:ph type="body" sz="quarter" idx="32"/>
          </p:nvPr>
        </p:nvSpPr>
        <p:spPr>
          <a:xfrm>
            <a:off x="679449" y="6278832"/>
            <a:ext cx="1645920" cy="355600"/>
          </a:xfrm>
        </p:spPr>
        <p:txBody>
          <a:bodyPr/>
          <a:lstStyle/>
          <a:p>
            <a:r>
              <a:rPr lang="en-US" altLang="ja-JP"/>
              <a:t>2.4</a:t>
            </a:r>
            <a:r>
              <a:rPr lang="en-US"/>
              <a:t>%</a:t>
            </a:r>
            <a:endParaRPr lang="en-US" baseline="30000"/>
          </a:p>
        </p:txBody>
      </p:sp>
      <p:sp>
        <p:nvSpPr>
          <p:cNvPr id="150" name="Text Placeholder 149">
            <a:extLst>
              <a:ext uri="{FF2B5EF4-FFF2-40B4-BE49-F238E27FC236}">
                <a16:creationId xmlns:a16="http://schemas.microsoft.com/office/drawing/2014/main" id="{0FD2F2B7-4EA7-8B7B-3538-6F2A5EF9E816}"/>
              </a:ext>
            </a:extLst>
          </p:cNvPr>
          <p:cNvSpPr>
            <a:spLocks noGrp="1"/>
          </p:cNvSpPr>
          <p:nvPr>
            <p:ph type="body" sz="quarter" idx="33"/>
          </p:nvPr>
        </p:nvSpPr>
        <p:spPr>
          <a:xfrm>
            <a:off x="679801" y="6650199"/>
            <a:ext cx="1645920" cy="393762"/>
          </a:xfrm>
        </p:spPr>
        <p:txBody>
          <a:bodyPr/>
          <a:lstStyle/>
          <a:p>
            <a:r>
              <a:rPr lang="zh-TW" altLang="en-US"/>
              <a:t>実質</a:t>
            </a:r>
            <a:r>
              <a:rPr lang="en-US" altLang="zh-TW"/>
              <a:t>GDP</a:t>
            </a:r>
            <a:r>
              <a:rPr lang="zh-TW" altLang="en-US"/>
              <a:t>成長率</a:t>
            </a:r>
            <a:br>
              <a:rPr lang="zh-TW" altLang="en-US"/>
            </a:br>
            <a:r>
              <a:rPr lang="ja-JP" altLang="en-US"/>
              <a:t>前期比</a:t>
            </a:r>
            <a:r>
              <a:rPr lang="zh-TW" altLang="en-US"/>
              <a:t>年率</a:t>
            </a:r>
            <a:r>
              <a:rPr lang="en-US" altLang="ja-JP" baseline="30000"/>
              <a:t>1</a:t>
            </a:r>
            <a:endParaRPr lang="zh-TW" altLang="en-US"/>
          </a:p>
        </p:txBody>
      </p:sp>
      <p:sp>
        <p:nvSpPr>
          <p:cNvPr id="151" name="Text Placeholder 150">
            <a:extLst>
              <a:ext uri="{FF2B5EF4-FFF2-40B4-BE49-F238E27FC236}">
                <a16:creationId xmlns:a16="http://schemas.microsoft.com/office/drawing/2014/main" id="{27706D96-89BA-61C3-1F2F-32B3321A11D0}"/>
              </a:ext>
            </a:extLst>
          </p:cNvPr>
          <p:cNvSpPr>
            <a:spLocks noGrp="1"/>
          </p:cNvSpPr>
          <p:nvPr>
            <p:ph type="body" sz="quarter" idx="34"/>
          </p:nvPr>
        </p:nvSpPr>
        <p:spPr>
          <a:xfrm>
            <a:off x="679449" y="7146306"/>
            <a:ext cx="1645920" cy="355600"/>
          </a:xfrm>
        </p:spPr>
        <p:txBody>
          <a:bodyPr/>
          <a:lstStyle/>
          <a:p>
            <a:r>
              <a:rPr lang="en-US" altLang="ja-JP"/>
              <a:t>3.1</a:t>
            </a:r>
            <a:r>
              <a:rPr lang="en-US"/>
              <a:t>%</a:t>
            </a:r>
          </a:p>
        </p:txBody>
      </p:sp>
      <p:sp>
        <p:nvSpPr>
          <p:cNvPr id="152" name="Text Placeholder 151">
            <a:extLst>
              <a:ext uri="{FF2B5EF4-FFF2-40B4-BE49-F238E27FC236}">
                <a16:creationId xmlns:a16="http://schemas.microsoft.com/office/drawing/2014/main" id="{D584EDA0-3E93-00BF-BE39-EF9A3F85E4F9}"/>
              </a:ext>
            </a:extLst>
          </p:cNvPr>
          <p:cNvSpPr>
            <a:spLocks noGrp="1"/>
          </p:cNvSpPr>
          <p:nvPr>
            <p:ph type="body" sz="quarter" idx="35"/>
          </p:nvPr>
        </p:nvSpPr>
        <p:spPr>
          <a:xfrm>
            <a:off x="679803" y="7517672"/>
            <a:ext cx="1645920" cy="386116"/>
          </a:xfrm>
        </p:spPr>
        <p:txBody>
          <a:bodyPr/>
          <a:lstStyle/>
          <a:p>
            <a:r>
              <a:rPr lang="ja-JP" altLang="en-US"/>
              <a:t>コア消費者物価指数</a:t>
            </a:r>
            <a:br>
              <a:rPr lang="ja-JP" altLang="en-US"/>
            </a:br>
            <a:r>
              <a:rPr lang="ja-JP" altLang="en-US"/>
              <a:t>前年同月比</a:t>
            </a:r>
          </a:p>
        </p:txBody>
      </p:sp>
      <p:sp>
        <p:nvSpPr>
          <p:cNvPr id="153" name="Text Placeholder 152">
            <a:extLst>
              <a:ext uri="{FF2B5EF4-FFF2-40B4-BE49-F238E27FC236}">
                <a16:creationId xmlns:a16="http://schemas.microsoft.com/office/drawing/2014/main" id="{44127A09-4481-9F8B-026F-E04C040ABD82}"/>
              </a:ext>
            </a:extLst>
          </p:cNvPr>
          <p:cNvSpPr>
            <a:spLocks noGrp="1"/>
          </p:cNvSpPr>
          <p:nvPr>
            <p:ph type="body" sz="quarter" idx="36"/>
          </p:nvPr>
        </p:nvSpPr>
        <p:spPr>
          <a:xfrm>
            <a:off x="679449" y="8012738"/>
            <a:ext cx="1645920" cy="355600"/>
          </a:xfrm>
          <a:noFill/>
        </p:spPr>
        <p:txBody>
          <a:bodyPr/>
          <a:lstStyle/>
          <a:p>
            <a:r>
              <a:rPr lang="en-US" altLang="ja-JP"/>
              <a:t>2.6</a:t>
            </a:r>
            <a:r>
              <a:rPr lang="en-US"/>
              <a:t>%</a:t>
            </a:r>
          </a:p>
        </p:txBody>
      </p:sp>
      <p:sp>
        <p:nvSpPr>
          <p:cNvPr id="154" name="Text Placeholder 153">
            <a:extLst>
              <a:ext uri="{FF2B5EF4-FFF2-40B4-BE49-F238E27FC236}">
                <a16:creationId xmlns:a16="http://schemas.microsoft.com/office/drawing/2014/main" id="{AD5F204C-CF7B-62BA-8FBE-28A87777947D}"/>
              </a:ext>
            </a:extLst>
          </p:cNvPr>
          <p:cNvSpPr>
            <a:spLocks noGrp="1"/>
          </p:cNvSpPr>
          <p:nvPr>
            <p:ph type="body" sz="quarter" idx="37"/>
          </p:nvPr>
        </p:nvSpPr>
        <p:spPr>
          <a:xfrm>
            <a:off x="679803" y="8384104"/>
            <a:ext cx="1645920" cy="391317"/>
          </a:xfrm>
        </p:spPr>
        <p:txBody>
          <a:bodyPr/>
          <a:lstStyle/>
          <a:p>
            <a:r>
              <a:rPr lang="zh-TW" altLang="en-US">
                <a:latin typeface="+mn-ea"/>
              </a:rPr>
              <a:t>失業率</a:t>
            </a:r>
          </a:p>
          <a:p>
            <a:r>
              <a:rPr lang="zh-TW" altLang="en-US">
                <a:latin typeface="+mn-ea"/>
              </a:rPr>
              <a:t>季節調整値</a:t>
            </a:r>
          </a:p>
        </p:txBody>
      </p:sp>
      <p:sp>
        <p:nvSpPr>
          <p:cNvPr id="155" name="Text Placeholder 154">
            <a:extLst>
              <a:ext uri="{FF2B5EF4-FFF2-40B4-BE49-F238E27FC236}">
                <a16:creationId xmlns:a16="http://schemas.microsoft.com/office/drawing/2014/main" id="{E3C30CCE-3399-67E6-1DCE-1C26116F6048}"/>
              </a:ext>
            </a:extLst>
          </p:cNvPr>
          <p:cNvSpPr>
            <a:spLocks noGrp="1"/>
          </p:cNvSpPr>
          <p:nvPr>
            <p:ph type="body" sz="quarter" idx="38"/>
          </p:nvPr>
        </p:nvSpPr>
        <p:spPr>
          <a:xfrm>
            <a:off x="486636" y="8916489"/>
            <a:ext cx="3704363" cy="350369"/>
          </a:xfrm>
        </p:spPr>
        <p:txBody>
          <a:bodyPr/>
          <a:lstStyle/>
          <a:p>
            <a:pPr marL="361950" indent="-361950"/>
            <a:r>
              <a:rPr lang="ja-JP" altLang="en-US" sz="900" i="0"/>
              <a:t>出所：総務省、経済産業省、みずほリサーチ＆テクノロジーズ</a:t>
            </a:r>
            <a:endParaRPr lang="en-US" altLang="ja-JP" sz="900" i="0"/>
          </a:p>
          <a:p>
            <a:pPr>
              <a:tabLst>
                <a:tab pos="0" algn="l"/>
                <a:tab pos="84138" algn="l"/>
              </a:tabLst>
            </a:pPr>
            <a:r>
              <a:rPr lang="en-US" altLang="ja-JP" sz="900" i="0"/>
              <a:t>1. </a:t>
            </a:r>
            <a:r>
              <a:rPr lang="ja-JP" altLang="en-US" sz="900" i="0"/>
              <a:t>みずほリサーチ＆テクノロジーズ「</a:t>
            </a:r>
            <a:r>
              <a:rPr lang="en-US" altLang="ja-JP" sz="900" i="0"/>
              <a:t>QE</a:t>
            </a:r>
            <a:r>
              <a:rPr lang="ja-JP" altLang="en-US" sz="900" i="0"/>
              <a:t>予測</a:t>
            </a:r>
            <a:r>
              <a:rPr lang="en-GB" altLang="ja-JP" sz="900" i="0"/>
              <a:t>(</a:t>
            </a:r>
            <a:r>
              <a:rPr lang="en-US" altLang="ja-JP" sz="900" i="0"/>
              <a:t>2026/1/30</a:t>
            </a:r>
            <a:r>
              <a:rPr lang="en-GB" altLang="ja-JP" sz="900" i="0"/>
              <a:t>)</a:t>
            </a:r>
            <a:r>
              <a:rPr lang="ja-JP" altLang="en-US" sz="900" i="0"/>
              <a:t>」</a:t>
            </a:r>
            <a:endParaRPr lang="en-US" altLang="ja-JP" sz="900" i="0">
              <a:highlight>
                <a:srgbClr val="FFFF00"/>
              </a:highlight>
            </a:endParaRPr>
          </a:p>
        </p:txBody>
      </p:sp>
      <p:sp>
        <p:nvSpPr>
          <p:cNvPr id="38" name="Text Placeholder 37">
            <a:extLst>
              <a:ext uri="{FF2B5EF4-FFF2-40B4-BE49-F238E27FC236}">
                <a16:creationId xmlns:a16="http://schemas.microsoft.com/office/drawing/2014/main" id="{AC7C0A5D-0C70-ED10-D0BB-B7453CF8C43E}"/>
              </a:ext>
            </a:extLst>
          </p:cNvPr>
          <p:cNvSpPr>
            <a:spLocks noGrp="1"/>
          </p:cNvSpPr>
          <p:nvPr>
            <p:ph type="body" sz="quarter" idx="42"/>
          </p:nvPr>
        </p:nvSpPr>
        <p:spPr>
          <a:xfrm>
            <a:off x="457199" y="162374"/>
            <a:ext cx="4876802" cy="247650"/>
          </a:xfrm>
        </p:spPr>
        <p:txBody>
          <a:bodyPr/>
          <a:lstStyle/>
          <a:p>
            <a:r>
              <a:rPr lang="en-US"/>
              <a:t>MARKETBEAT</a:t>
            </a:r>
          </a:p>
          <a:p>
            <a:endParaRPr lang="en-US"/>
          </a:p>
        </p:txBody>
      </p:sp>
      <p:sp>
        <p:nvSpPr>
          <p:cNvPr id="40" name="Text Placeholder 39">
            <a:extLst>
              <a:ext uri="{FF2B5EF4-FFF2-40B4-BE49-F238E27FC236}">
                <a16:creationId xmlns:a16="http://schemas.microsoft.com/office/drawing/2014/main" id="{D66E7FC5-0E14-FFB7-730F-F2248429A324}"/>
              </a:ext>
            </a:extLst>
          </p:cNvPr>
          <p:cNvSpPr>
            <a:spLocks noGrp="1"/>
          </p:cNvSpPr>
          <p:nvPr>
            <p:ph type="body" sz="quarter" idx="45"/>
          </p:nvPr>
        </p:nvSpPr>
        <p:spPr>
          <a:xfrm>
            <a:off x="457199" y="427988"/>
            <a:ext cx="4876801" cy="402319"/>
          </a:xfrm>
        </p:spPr>
        <p:txBody>
          <a:bodyPr/>
          <a:lstStyle/>
          <a:p>
            <a:r>
              <a:rPr lang="ja-JP" altLang="en-US" sz="3000" b="1"/>
              <a:t>日本</a:t>
            </a:r>
            <a:endParaRPr lang="en-US" sz="3000" b="1"/>
          </a:p>
        </p:txBody>
      </p:sp>
      <p:sp>
        <p:nvSpPr>
          <p:cNvPr id="3" name="Text Placeholder 2">
            <a:extLst>
              <a:ext uri="{FF2B5EF4-FFF2-40B4-BE49-F238E27FC236}">
                <a16:creationId xmlns:a16="http://schemas.microsoft.com/office/drawing/2014/main" id="{E4280939-6628-9E1B-9832-DB43151DFEDD}"/>
              </a:ext>
            </a:extLst>
          </p:cNvPr>
          <p:cNvSpPr>
            <a:spLocks noGrp="1"/>
          </p:cNvSpPr>
          <p:nvPr>
            <p:ph type="body" sz="quarter" idx="14"/>
          </p:nvPr>
        </p:nvSpPr>
        <p:spPr>
          <a:xfrm>
            <a:off x="4038258" y="1719072"/>
            <a:ext cx="5894892" cy="5298826"/>
          </a:xfrm>
        </p:spPr>
        <p:txBody>
          <a:bodyPr lIns="0" tIns="45720" rIns="0" bIns="45720" anchor="t"/>
          <a:lstStyle/>
          <a:p>
            <a:pPr lvl="0">
              <a:spcBef>
                <a:spcPts val="0"/>
              </a:spcBef>
              <a:spcAft>
                <a:spcPts val="600"/>
              </a:spcAft>
            </a:pPr>
            <a:r>
              <a:rPr lang="ja-JP" altLang="en-US" sz="1200" dirty="0">
                <a:solidFill>
                  <a:srgbClr val="0091B3"/>
                </a:solidFill>
                <a:cs typeface="Arial"/>
              </a:rPr>
              <a:t>中国の訪日自粛の影響も、訪日外客者数は過去最高を更新</a:t>
            </a:r>
            <a:endParaRPr lang="en-US" altLang="ja-JP" sz="1200" b="1" dirty="0">
              <a:solidFill>
                <a:srgbClr val="0091B3"/>
              </a:solidFill>
              <a:latin typeface="+mj-lt"/>
              <a:cs typeface="Arial"/>
            </a:endParaRPr>
          </a:p>
          <a:p>
            <a:pPr lvl="0">
              <a:spcBef>
                <a:spcPts val="0"/>
              </a:spcBef>
              <a:spcAft>
                <a:spcPts val="600"/>
              </a:spcAft>
            </a:pPr>
            <a:r>
              <a:rPr lang="en-US" altLang="ja-JP" sz="1200" b="0" i="0" dirty="0">
                <a:solidFill>
                  <a:srgbClr val="242424"/>
                </a:solidFill>
                <a:effectLst/>
                <a:latin typeface="+mj-lt"/>
              </a:rPr>
              <a:t>2025</a:t>
            </a:r>
            <a:r>
              <a:rPr lang="ja-JP" altLang="en-US" sz="1200" b="0" i="0" dirty="0">
                <a:solidFill>
                  <a:srgbClr val="242424"/>
                </a:solidFill>
                <a:effectLst/>
                <a:latin typeface="+mj-lt"/>
              </a:rPr>
              <a:t>年のインバウンド市場は、年間を通じて拡大基調で推移し、訪日外客数と消費総額は過去最高値を更新した。一方で、第</a:t>
            </a:r>
            <a:r>
              <a:rPr lang="en-US" altLang="ja-JP" sz="1200" b="0" i="0" dirty="0">
                <a:solidFill>
                  <a:srgbClr val="242424"/>
                </a:solidFill>
                <a:effectLst/>
                <a:latin typeface="+mj-lt"/>
              </a:rPr>
              <a:t>4</a:t>
            </a:r>
            <a:r>
              <a:rPr lang="ja-JP" altLang="en-US" sz="1200" b="0" i="0" dirty="0">
                <a:solidFill>
                  <a:srgbClr val="242424"/>
                </a:solidFill>
                <a:effectLst/>
                <a:latin typeface="+mj-lt"/>
              </a:rPr>
              <a:t>四半期には国・地域別の構成比に変動が見られた。</a:t>
            </a:r>
          </a:p>
          <a:p>
            <a:pPr lvl="0">
              <a:spcBef>
                <a:spcPts val="0"/>
              </a:spcBef>
              <a:spcAft>
                <a:spcPts val="600"/>
              </a:spcAft>
            </a:pPr>
            <a:r>
              <a:rPr lang="ja-JP" altLang="en-US" sz="1200" b="0" i="0" dirty="0">
                <a:solidFill>
                  <a:srgbClr val="242424"/>
                </a:solidFill>
                <a:effectLst/>
                <a:latin typeface="+mj-lt"/>
              </a:rPr>
              <a:t>同年第</a:t>
            </a:r>
            <a:r>
              <a:rPr lang="en-US" altLang="ja-JP" sz="1200" b="0" i="0" dirty="0">
                <a:solidFill>
                  <a:srgbClr val="242424"/>
                </a:solidFill>
                <a:effectLst/>
                <a:latin typeface="+mj-lt"/>
              </a:rPr>
              <a:t>4</a:t>
            </a:r>
            <a:r>
              <a:rPr lang="ja-JP" altLang="en-US" sz="1200" b="0" i="0" dirty="0">
                <a:solidFill>
                  <a:srgbClr val="242424"/>
                </a:solidFill>
                <a:effectLst/>
                <a:latin typeface="+mj-lt"/>
              </a:rPr>
              <a:t>四半期、中国政府による渡航に関する要請等を受け、</a:t>
            </a:r>
            <a:r>
              <a:rPr lang="en-US" altLang="ja-JP" sz="1200" b="0" i="0" dirty="0">
                <a:solidFill>
                  <a:srgbClr val="242424"/>
                </a:solidFill>
                <a:effectLst/>
                <a:latin typeface="+mj-lt"/>
              </a:rPr>
              <a:t>12</a:t>
            </a:r>
            <a:r>
              <a:rPr lang="ja-JP" altLang="en-US" sz="1200" b="0" i="0" dirty="0">
                <a:solidFill>
                  <a:srgbClr val="242424"/>
                </a:solidFill>
                <a:effectLst/>
                <a:latin typeface="+mj-lt"/>
              </a:rPr>
              <a:t>月の同国からの訪日客数は前年同月比で</a:t>
            </a:r>
            <a:r>
              <a:rPr lang="en-US" altLang="ja-JP" sz="1200" b="0" i="0" dirty="0">
                <a:solidFill>
                  <a:srgbClr val="242424"/>
                </a:solidFill>
                <a:effectLst/>
                <a:latin typeface="+mj-lt"/>
              </a:rPr>
              <a:t>45.3%</a:t>
            </a:r>
            <a:r>
              <a:rPr lang="ja-JP" altLang="en-US" sz="1200" b="0" i="0" dirty="0">
                <a:solidFill>
                  <a:srgbClr val="242424"/>
                </a:solidFill>
                <a:effectLst/>
                <a:latin typeface="+mj-lt"/>
              </a:rPr>
              <a:t>減少した。これに伴い、同国客の構成比が高い免税店の</a:t>
            </a:r>
            <a:r>
              <a:rPr lang="en-US" altLang="ja-JP" sz="1200" b="0" i="0" dirty="0">
                <a:solidFill>
                  <a:srgbClr val="242424"/>
                </a:solidFill>
                <a:effectLst/>
                <a:latin typeface="+mj-lt"/>
              </a:rPr>
              <a:t>12</a:t>
            </a:r>
            <a:r>
              <a:rPr lang="ja-JP" altLang="en-US" sz="1200" b="0" i="0" dirty="0">
                <a:solidFill>
                  <a:srgbClr val="242424"/>
                </a:solidFill>
                <a:effectLst/>
                <a:latin typeface="+mj-lt"/>
              </a:rPr>
              <a:t>月売上高は、前年同月比で</a:t>
            </a:r>
            <a:r>
              <a:rPr lang="en-US" altLang="ja-JP" sz="1200" b="0" i="0" dirty="0">
                <a:solidFill>
                  <a:srgbClr val="242424"/>
                </a:solidFill>
                <a:effectLst/>
                <a:latin typeface="+mj-lt"/>
              </a:rPr>
              <a:t>17.1%</a:t>
            </a:r>
            <a:r>
              <a:rPr lang="ja-JP" altLang="en-US" sz="1200" b="0" i="0" dirty="0">
                <a:solidFill>
                  <a:srgbClr val="242424"/>
                </a:solidFill>
                <a:effectLst/>
                <a:latin typeface="+mj-lt"/>
              </a:rPr>
              <a:t>減となった。</a:t>
            </a:r>
          </a:p>
          <a:p>
            <a:pPr lvl="0">
              <a:spcBef>
                <a:spcPts val="0"/>
              </a:spcBef>
              <a:spcAft>
                <a:spcPts val="600"/>
              </a:spcAft>
            </a:pPr>
            <a:r>
              <a:rPr lang="ja-JP" altLang="en-US" sz="1200" b="0" i="0" dirty="0">
                <a:solidFill>
                  <a:srgbClr val="242424"/>
                </a:solidFill>
                <a:effectLst/>
                <a:latin typeface="+mj-lt"/>
              </a:rPr>
              <a:t>他方、通年では円安傾向等を背景に、欧米豪や台湾等からの客数および</a:t>
            </a:r>
            <a:r>
              <a:rPr lang="en-US" altLang="ja-JP" sz="1200" b="0" i="0" dirty="0">
                <a:solidFill>
                  <a:srgbClr val="242424"/>
                </a:solidFill>
                <a:effectLst/>
                <a:latin typeface="+mj-lt"/>
              </a:rPr>
              <a:t>1</a:t>
            </a:r>
            <a:r>
              <a:rPr lang="ja-JP" altLang="en-US" sz="1200" b="0" i="0" dirty="0">
                <a:solidFill>
                  <a:srgbClr val="242424"/>
                </a:solidFill>
                <a:effectLst/>
                <a:latin typeface="+mj-lt"/>
              </a:rPr>
              <a:t>人当たり消費額が増加した。これにより、一部地域からの客数減少による消費額への影響は限定的なものとなり、市場全体としては補完される結果となった。</a:t>
            </a:r>
          </a:p>
          <a:p>
            <a:pPr lvl="0">
              <a:spcBef>
                <a:spcPts val="0"/>
              </a:spcBef>
              <a:spcAft>
                <a:spcPts val="600"/>
              </a:spcAft>
            </a:pPr>
            <a:r>
              <a:rPr lang="ja-JP" altLang="en-US" sz="1200" b="0" i="0" dirty="0">
                <a:solidFill>
                  <a:srgbClr val="242424"/>
                </a:solidFill>
                <a:effectLst/>
                <a:latin typeface="+mj-lt"/>
              </a:rPr>
              <a:t>最終的に、</a:t>
            </a:r>
            <a:r>
              <a:rPr lang="en-US" altLang="ja-JP" sz="1200" b="0" i="0" dirty="0">
                <a:solidFill>
                  <a:srgbClr val="242424"/>
                </a:solidFill>
                <a:effectLst/>
                <a:latin typeface="+mj-lt"/>
              </a:rPr>
              <a:t>2025</a:t>
            </a:r>
            <a:r>
              <a:rPr lang="ja-JP" altLang="en-US" sz="1200" b="0" i="0" dirty="0">
                <a:solidFill>
                  <a:srgbClr val="242424"/>
                </a:solidFill>
                <a:effectLst/>
                <a:latin typeface="+mj-lt"/>
              </a:rPr>
              <a:t>年の年間訪日外客数は約</a:t>
            </a:r>
            <a:r>
              <a:rPr lang="en-US" altLang="ja-JP" sz="1200" b="0" i="0" dirty="0">
                <a:solidFill>
                  <a:srgbClr val="242424"/>
                </a:solidFill>
                <a:effectLst/>
                <a:latin typeface="+mj-lt"/>
              </a:rPr>
              <a:t>4,268</a:t>
            </a:r>
            <a:r>
              <a:rPr lang="ja-JP" altLang="en-US" sz="1200" b="0" i="0" dirty="0">
                <a:solidFill>
                  <a:srgbClr val="242424"/>
                </a:solidFill>
                <a:effectLst/>
                <a:latin typeface="+mj-lt"/>
              </a:rPr>
              <a:t>万人、訪日旅行消費額は前年比</a:t>
            </a:r>
            <a:r>
              <a:rPr lang="en-US" altLang="ja-JP" sz="1200" b="0" i="0" dirty="0">
                <a:solidFill>
                  <a:srgbClr val="242424"/>
                </a:solidFill>
                <a:effectLst/>
                <a:latin typeface="+mj-lt"/>
              </a:rPr>
              <a:t>16.4%</a:t>
            </a:r>
            <a:r>
              <a:rPr lang="ja-JP" altLang="en-US" sz="1200" b="0" i="0" dirty="0">
                <a:solidFill>
                  <a:srgbClr val="242424"/>
                </a:solidFill>
                <a:effectLst/>
                <a:latin typeface="+mj-lt"/>
              </a:rPr>
              <a:t>増を記録した。客数の増加に加え、国・地域別構成の多角化と客単価の上昇が、市場規模の拡大に寄与したことが確認された。</a:t>
            </a:r>
          </a:p>
          <a:p>
            <a:pPr lvl="0">
              <a:spcBef>
                <a:spcPts val="0"/>
              </a:spcBef>
              <a:spcAft>
                <a:spcPts val="600"/>
              </a:spcAft>
            </a:pPr>
            <a:r>
              <a:rPr lang="ja-JP" altLang="en-US" sz="1200" b="1" spc="-5" dirty="0">
                <a:solidFill>
                  <a:srgbClr val="0091B3"/>
                </a:solidFill>
                <a:latin typeface="+mj-lt"/>
                <a:cs typeface="Arial"/>
              </a:rPr>
              <a:t>新旗艦店は「ブランドの伝達力」を強化</a:t>
            </a:r>
            <a:endParaRPr lang="en-US" altLang="ja-JP" sz="1200" b="1" spc="-5" dirty="0">
              <a:solidFill>
                <a:srgbClr val="0091B3"/>
              </a:solidFill>
              <a:latin typeface="+mj-lt"/>
              <a:cs typeface="Arial"/>
            </a:endParaRPr>
          </a:p>
          <a:p>
            <a:pPr lvl="1">
              <a:spcAft>
                <a:spcPts val="600"/>
              </a:spcAft>
            </a:pPr>
            <a:r>
              <a:rPr kumimoji="0" lang="ja-JP" altLang="en-US" sz="1200" b="0" i="0" u="none" strike="noStrike" kern="1200" spc="0" normalizeH="0" noProof="0" dirty="0">
                <a:ln>
                  <a:noFill/>
                </a:ln>
                <a:effectLst/>
                <a:uLnTx/>
                <a:uFillTx/>
                <a:latin typeface="+mn-lt"/>
                <a:cs typeface="Arial"/>
              </a:rPr>
              <a:t>今期、東京では世界的ブランドによる新・旗艦店の開業が相次いだ。</a:t>
            </a:r>
            <a:r>
              <a:rPr kumimoji="0" lang="en-US" altLang="ja-JP" sz="1200" b="0" i="0" u="none" strike="noStrike" kern="1200" spc="0" normalizeH="0" noProof="0" dirty="0">
                <a:ln>
                  <a:noFill/>
                </a:ln>
                <a:effectLst/>
                <a:uLnTx/>
                <a:uFillTx/>
                <a:latin typeface="+mn-lt"/>
                <a:cs typeface="Arial"/>
              </a:rPr>
              <a:t>11</a:t>
            </a:r>
            <a:r>
              <a:rPr kumimoji="0" lang="ja-JP" altLang="en-US" sz="1200" b="0" i="0" u="none" strike="noStrike" kern="1200" spc="0" normalizeH="0" noProof="0" dirty="0">
                <a:ln>
                  <a:noFill/>
                </a:ln>
                <a:effectLst/>
                <a:uLnTx/>
                <a:uFillTx/>
                <a:latin typeface="+mn-lt"/>
                <a:cs typeface="Arial"/>
              </a:rPr>
              <a:t>月には</a:t>
            </a:r>
            <a:r>
              <a:rPr kumimoji="0" lang="ja-JP" altLang="en-US" sz="1200" b="1" i="0" u="none" strike="noStrike" kern="1200" spc="0" normalizeH="0" noProof="0" dirty="0">
                <a:ln>
                  <a:noFill/>
                </a:ln>
                <a:effectLst/>
                <a:uLnTx/>
                <a:uFillTx/>
                <a:latin typeface="+mn-lt"/>
                <a:cs typeface="Arial"/>
              </a:rPr>
              <a:t>ブルガリ</a:t>
            </a:r>
            <a:r>
              <a:rPr kumimoji="0" lang="ja-JP" altLang="en-US" sz="1200" b="0" i="0" u="none" strike="noStrike" kern="1200" spc="0" normalizeH="0" noProof="0" dirty="0">
                <a:ln>
                  <a:noFill/>
                </a:ln>
                <a:effectLst/>
                <a:uLnTx/>
                <a:uFillTx/>
                <a:latin typeface="+mn-lt"/>
                <a:cs typeface="Arial"/>
              </a:rPr>
              <a:t>が表参道にローマの建築美を体現した新拠点を構え、続く</a:t>
            </a:r>
            <a:r>
              <a:rPr kumimoji="0" lang="en-US" altLang="ja-JP" sz="1200" b="0" i="0" u="none" strike="noStrike" kern="1200" spc="0" normalizeH="0" noProof="0" dirty="0">
                <a:ln>
                  <a:noFill/>
                </a:ln>
                <a:effectLst/>
                <a:uLnTx/>
                <a:uFillTx/>
                <a:latin typeface="+mn-lt"/>
                <a:cs typeface="Arial"/>
              </a:rPr>
              <a:t>12</a:t>
            </a:r>
            <a:r>
              <a:rPr kumimoji="0" lang="ja-JP" altLang="en-US" sz="1200" b="0" i="0" u="none" strike="noStrike" kern="1200" spc="0" normalizeH="0" noProof="0" dirty="0">
                <a:ln>
                  <a:noFill/>
                </a:ln>
                <a:effectLst/>
                <a:uLnTx/>
                <a:uFillTx/>
                <a:latin typeface="+mn-lt"/>
                <a:cs typeface="Arial"/>
              </a:rPr>
              <a:t>月には</a:t>
            </a:r>
            <a:r>
              <a:rPr kumimoji="0" lang="ja-JP" altLang="en-US" sz="1200" b="1" i="0" u="none" strike="noStrike" kern="1200" spc="0" normalizeH="0" noProof="0" dirty="0">
                <a:ln>
                  <a:noFill/>
                </a:ln>
                <a:effectLst/>
                <a:uLnTx/>
                <a:uFillTx/>
                <a:latin typeface="+mn-lt"/>
                <a:cs typeface="Arial"/>
              </a:rPr>
              <a:t>ロエベ</a:t>
            </a:r>
            <a:r>
              <a:rPr kumimoji="0" lang="ja-JP" altLang="en-US" sz="1200" b="0" i="0" u="none" strike="noStrike" kern="1200" spc="0" normalizeH="0" noProof="0" dirty="0">
                <a:ln>
                  <a:noFill/>
                </a:ln>
                <a:effectLst/>
                <a:uLnTx/>
                <a:uFillTx/>
                <a:latin typeface="+mn-lt"/>
                <a:cs typeface="Arial"/>
              </a:rPr>
              <a:t>が銀座中央通りの一等地に、世界初となるギフトカウンターを併設した日本最大の「カサロエベ銀座」をグランドオープン。</a:t>
            </a:r>
            <a:endParaRPr kumimoji="0" lang="en-US" altLang="ja-JP" sz="1200" b="0" i="0" u="none" strike="noStrike" kern="1200" spc="0" normalizeH="0" noProof="0" dirty="0">
              <a:ln>
                <a:noFill/>
              </a:ln>
              <a:effectLst/>
              <a:uLnTx/>
              <a:uFillTx/>
              <a:latin typeface="+mn-lt"/>
              <a:cs typeface="Arial"/>
            </a:endParaRPr>
          </a:p>
          <a:p>
            <a:pPr lvl="1">
              <a:spcAft>
                <a:spcPts val="600"/>
              </a:spcAft>
            </a:pPr>
            <a:r>
              <a:rPr kumimoji="0" lang="ja-JP" altLang="en-US" sz="1200" b="0" i="0" u="none" strike="noStrike" kern="1200" spc="0" normalizeH="0" noProof="0" dirty="0">
                <a:ln>
                  <a:noFill/>
                </a:ln>
                <a:effectLst/>
                <a:uLnTx/>
                <a:uFillTx/>
                <a:latin typeface="+mn-lt"/>
                <a:cs typeface="Arial"/>
              </a:rPr>
              <a:t>さらに同月、</a:t>
            </a:r>
            <a:r>
              <a:rPr kumimoji="0" lang="en-US" altLang="ja-JP" sz="1200" b="0" i="0" u="none" strike="noStrike" kern="1200" spc="0" normalizeH="0" noProof="0" dirty="0">
                <a:ln>
                  <a:noFill/>
                </a:ln>
                <a:effectLst/>
                <a:uLnTx/>
                <a:uFillTx/>
                <a:latin typeface="+mn-lt"/>
                <a:cs typeface="Arial"/>
              </a:rPr>
              <a:t>100</a:t>
            </a:r>
            <a:r>
              <a:rPr kumimoji="0" lang="ja-JP" altLang="en-US" sz="1200" b="0" i="0" u="none" strike="noStrike" kern="1200" spc="0" normalizeH="0" noProof="0" dirty="0">
                <a:ln>
                  <a:noFill/>
                </a:ln>
                <a:effectLst/>
                <a:uLnTx/>
                <a:uFillTx/>
                <a:latin typeface="+mn-lt"/>
                <a:cs typeface="Arial"/>
              </a:rPr>
              <a:t>％アラビカ種のスペシャルティコーヒーを専門とする</a:t>
            </a:r>
            <a:r>
              <a:rPr kumimoji="0" lang="ja-JP" altLang="en-US" sz="1200" b="1" i="0" u="none" strike="noStrike" kern="1200" spc="0" normalizeH="0" noProof="0" dirty="0">
                <a:ln>
                  <a:noFill/>
                </a:ln>
                <a:effectLst/>
                <a:uLnTx/>
                <a:uFillTx/>
                <a:latin typeface="+mn-lt"/>
                <a:cs typeface="Arial"/>
              </a:rPr>
              <a:t>バチャコーヒー</a:t>
            </a:r>
            <a:r>
              <a:rPr kumimoji="0" lang="ja-JP" altLang="en-US" sz="1200" b="0" i="0" u="none" strike="noStrike" kern="1200" spc="0" normalizeH="0" noProof="0" dirty="0">
                <a:ln>
                  <a:noFill/>
                </a:ln>
                <a:effectLst/>
                <a:uLnTx/>
                <a:uFillTx/>
                <a:latin typeface="+mn-lt"/>
                <a:cs typeface="Arial"/>
              </a:rPr>
              <a:t>が銀座に日本初上陸を果たし、</a:t>
            </a:r>
            <a:r>
              <a:rPr kumimoji="0" lang="en-US" altLang="ja-JP" sz="1200" b="0" i="0" u="none" strike="noStrike" kern="1200" spc="0" normalizeH="0" noProof="0" dirty="0">
                <a:ln>
                  <a:noFill/>
                </a:ln>
                <a:effectLst/>
                <a:uLnTx/>
                <a:uFillTx/>
                <a:latin typeface="+mn-lt"/>
                <a:cs typeface="Arial"/>
              </a:rPr>
              <a:t>『</a:t>
            </a:r>
            <a:r>
              <a:rPr kumimoji="0" lang="ja-JP" altLang="en-US" sz="1200" b="0" i="0" u="none" strike="noStrike" kern="1200" spc="0" normalizeH="0" noProof="0" dirty="0">
                <a:ln>
                  <a:noFill/>
                </a:ln>
                <a:effectLst/>
                <a:uLnTx/>
                <a:uFillTx/>
                <a:latin typeface="+mn-lt"/>
                <a:cs typeface="Arial"/>
              </a:rPr>
              <a:t>食と体験</a:t>
            </a:r>
            <a:r>
              <a:rPr kumimoji="0" lang="en-US" altLang="ja-JP" sz="1200" b="0" i="0" u="none" strike="noStrike" kern="1200" spc="0" normalizeH="0" noProof="0" dirty="0">
                <a:ln>
                  <a:noFill/>
                </a:ln>
                <a:effectLst/>
                <a:uLnTx/>
                <a:uFillTx/>
                <a:latin typeface="+mn-lt"/>
                <a:cs typeface="Arial"/>
              </a:rPr>
              <a:t>』</a:t>
            </a:r>
            <a:r>
              <a:rPr kumimoji="0" lang="ja-JP" altLang="en-US" sz="1200" b="0" i="0" u="none" strike="noStrike" kern="1200" spc="0" normalizeH="0" noProof="0" dirty="0">
                <a:ln>
                  <a:noFill/>
                </a:ln>
                <a:effectLst/>
                <a:uLnTx/>
                <a:uFillTx/>
                <a:latin typeface="+mn-lt"/>
                <a:cs typeface="Arial"/>
              </a:rPr>
              <a:t>の融合から</a:t>
            </a:r>
            <a:r>
              <a:rPr lang="ja-JP" altLang="en-US" sz="1200" dirty="0">
                <a:cs typeface="Arial"/>
              </a:rPr>
              <a:t>連日行列を作った</a:t>
            </a:r>
            <a:r>
              <a:rPr kumimoji="0" lang="ja-JP" altLang="en-US" sz="1200" b="0" i="0" u="none" strike="noStrike" kern="1200" spc="0" normalizeH="0" noProof="0" dirty="0">
                <a:ln>
                  <a:noFill/>
                </a:ln>
                <a:effectLst/>
                <a:uLnTx/>
                <a:uFillTx/>
                <a:latin typeface="+mn-lt"/>
                <a:cs typeface="Arial"/>
              </a:rPr>
              <a:t>。</a:t>
            </a:r>
            <a:endParaRPr kumimoji="0" lang="en-US" altLang="ja-JP" sz="1200" b="0" i="0" u="none" strike="noStrike" kern="1200" spc="0" normalizeH="0" noProof="0" dirty="0">
              <a:ln>
                <a:noFill/>
              </a:ln>
              <a:effectLst/>
              <a:uLnTx/>
              <a:uFillTx/>
              <a:latin typeface="+mn-lt"/>
              <a:cs typeface="Arial"/>
            </a:endParaRPr>
          </a:p>
          <a:p>
            <a:pPr lvl="1">
              <a:spcAft>
                <a:spcPts val="600"/>
              </a:spcAft>
            </a:pPr>
            <a:r>
              <a:rPr kumimoji="0" lang="ja-JP" altLang="en-US" sz="1200" b="1" i="0" u="none" strike="noStrike" kern="1200" spc="0" normalizeH="0" noProof="0" dirty="0">
                <a:ln>
                  <a:noFill/>
                </a:ln>
                <a:effectLst/>
                <a:uLnTx/>
                <a:uFillTx/>
                <a:latin typeface="+mn-lt"/>
                <a:cs typeface="Arial"/>
              </a:rPr>
              <a:t>サンローラン</a:t>
            </a:r>
            <a:r>
              <a:rPr kumimoji="0" lang="ja-JP" altLang="en-US" sz="1200" b="0" i="0" u="none" strike="noStrike" kern="1200" spc="0" normalizeH="0" noProof="0" dirty="0">
                <a:ln>
                  <a:noFill/>
                </a:ln>
                <a:effectLst/>
                <a:uLnTx/>
                <a:uFillTx/>
                <a:latin typeface="+mn-lt"/>
                <a:cs typeface="Arial"/>
              </a:rPr>
              <a:t>も表参道エリアで大型旗艦店を展開。パリやロサンゼルスに続くクリエイティブ・ライン「サンローラン リヴ・ドロワ（</a:t>
            </a:r>
            <a:r>
              <a:rPr kumimoji="0" lang="en-US" altLang="ja-JP" sz="1200" b="0" i="0" u="none" strike="noStrike" kern="1200" spc="0" normalizeH="0" noProof="0" dirty="0">
                <a:ln>
                  <a:noFill/>
                </a:ln>
                <a:effectLst/>
                <a:uLnTx/>
                <a:uFillTx/>
                <a:latin typeface="+mn-lt"/>
                <a:cs typeface="Arial"/>
              </a:rPr>
              <a:t>Saint Laurent Rive Droite</a:t>
            </a:r>
            <a:r>
              <a:rPr kumimoji="0" lang="ja-JP" altLang="en-US" sz="1200" b="0" i="0" u="none" strike="noStrike" kern="1200" spc="0" normalizeH="0" noProof="0" dirty="0">
                <a:ln>
                  <a:noFill/>
                </a:ln>
                <a:effectLst/>
                <a:uLnTx/>
                <a:uFillTx/>
                <a:latin typeface="+mn-lt"/>
                <a:cs typeface="Arial"/>
              </a:rPr>
              <a:t>）」を導入し、アートや音楽などの文化が共存する場を創出した。</a:t>
            </a:r>
            <a:r>
              <a:rPr kumimoji="0" lang="ja-JP" altLang="en-US" sz="1200" b="1" i="0" u="none" strike="noStrike" kern="1200" spc="0" normalizeH="0" noProof="0" dirty="0">
                <a:ln>
                  <a:noFill/>
                </a:ln>
                <a:effectLst/>
                <a:uLnTx/>
                <a:uFillTx/>
                <a:latin typeface="+mn-lt"/>
                <a:cs typeface="Arial"/>
              </a:rPr>
              <a:t>ヴァン クリーフ＆アーペル</a:t>
            </a:r>
            <a:r>
              <a:rPr kumimoji="0" lang="ja-JP" altLang="en-US" sz="1200" b="0" i="0" u="none" strike="noStrike" kern="1200" spc="0" normalizeH="0" noProof="0" dirty="0">
                <a:ln>
                  <a:noFill/>
                </a:ln>
                <a:effectLst/>
                <a:uLnTx/>
                <a:uFillTx/>
                <a:latin typeface="+mn-lt"/>
                <a:cs typeface="Arial"/>
              </a:rPr>
              <a:t>も銀座一丁目の新ブティックにて、日本初となるロザンジュ模様のファサードデザインや</a:t>
            </a:r>
            <a:r>
              <a:rPr kumimoji="0" lang="en-US" altLang="ja-JP" sz="1200" b="0" i="0" u="none" strike="noStrike" kern="1200" spc="0" normalizeH="0" noProof="0" dirty="0">
                <a:ln>
                  <a:noFill/>
                </a:ln>
                <a:effectLst/>
                <a:uLnTx/>
                <a:uFillTx/>
                <a:latin typeface="+mn-lt"/>
                <a:cs typeface="Arial"/>
              </a:rPr>
              <a:t>VIP</a:t>
            </a:r>
            <a:r>
              <a:rPr kumimoji="0" lang="ja-JP" altLang="en-US" sz="1200" b="0" i="0" u="none" strike="noStrike" kern="1200" spc="0" normalizeH="0" noProof="0" dirty="0">
                <a:ln>
                  <a:noFill/>
                </a:ln>
                <a:effectLst/>
                <a:uLnTx/>
                <a:uFillTx/>
                <a:latin typeface="+mn-lt"/>
                <a:cs typeface="Arial"/>
              </a:rPr>
              <a:t>ルームを導入し、ブランドの卓越性を表現した。</a:t>
            </a:r>
            <a:endParaRPr kumimoji="0" lang="en-US" altLang="ja-JP" sz="1200" b="0" i="0" u="none" strike="noStrike" kern="1200" spc="0" normalizeH="0" noProof="0" dirty="0">
              <a:ln>
                <a:noFill/>
              </a:ln>
              <a:effectLst/>
              <a:uLnTx/>
              <a:uFillTx/>
              <a:latin typeface="+mn-lt"/>
              <a:cs typeface="Arial"/>
            </a:endParaRPr>
          </a:p>
          <a:p>
            <a:pPr lvl="1">
              <a:spcAft>
                <a:spcPts val="600"/>
              </a:spcAft>
            </a:pPr>
            <a:r>
              <a:rPr kumimoji="0" lang="ja-JP" altLang="en-US" sz="1200" b="0" i="0" u="none" strike="noStrike" kern="1200" spc="0" normalizeH="0" noProof="0" dirty="0">
                <a:ln>
                  <a:noFill/>
                </a:ln>
                <a:effectLst/>
                <a:uLnTx/>
                <a:uFillTx/>
                <a:latin typeface="+mn-lt"/>
                <a:cs typeface="Arial"/>
              </a:rPr>
              <a:t>これら新規開業店舗は、いずれも単なる販売拠点ではなく、顧客の滞在時間を最大化する「</a:t>
            </a:r>
            <a:r>
              <a:rPr kumimoji="0" lang="ja-JP" altLang="en-US" sz="1200" b="1" i="0" u="none" strike="noStrike" kern="1200" spc="0" normalizeH="0" noProof="0" dirty="0">
                <a:ln>
                  <a:noFill/>
                </a:ln>
                <a:effectLst/>
                <a:uLnTx/>
                <a:uFillTx/>
                <a:latin typeface="+mn-lt"/>
                <a:cs typeface="Arial"/>
              </a:rPr>
              <a:t>サロン機能</a:t>
            </a:r>
            <a:r>
              <a:rPr kumimoji="0" lang="ja-JP" altLang="en-US" sz="1200" b="0" i="0" u="none" strike="noStrike" kern="1200" spc="0" normalizeH="0" noProof="0" dirty="0">
                <a:ln>
                  <a:noFill/>
                </a:ln>
                <a:effectLst/>
                <a:uLnTx/>
                <a:uFillTx/>
                <a:latin typeface="+mn-lt"/>
                <a:cs typeface="Arial"/>
              </a:rPr>
              <a:t>」を強化している点で共通している。都心一等地の路面店は、単に商品を陳列して売る場所から、ブランドの世界観を通じて顧客とコミュニケーションを行う拠点へと、その機能を強化してきている。</a:t>
            </a:r>
          </a:p>
        </p:txBody>
      </p:sp>
      <p:sp>
        <p:nvSpPr>
          <p:cNvPr id="189" name="Isosceles Triangle 188">
            <a:extLst>
              <a:ext uri="{FF2B5EF4-FFF2-40B4-BE49-F238E27FC236}">
                <a16:creationId xmlns:a16="http://schemas.microsoft.com/office/drawing/2014/main" id="{298742C0-3260-CB0A-709E-7F47612F99F1}"/>
              </a:ext>
            </a:extLst>
          </p:cNvPr>
          <p:cNvSpPr/>
          <p:nvPr/>
        </p:nvSpPr>
        <p:spPr>
          <a:xfrm rot="10800000">
            <a:off x="2349471" y="3908568"/>
            <a:ext cx="297815" cy="168910"/>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nchorCtr="1"/>
          <a:lstStyle/>
          <a:p>
            <a:pPr algn="ctr"/>
            <a:endParaRPr lang="en-US" sz="1200">
              <a:solidFill>
                <a:schemeClr val="bg1"/>
              </a:solidFill>
            </a:endParaRPr>
          </a:p>
        </p:txBody>
      </p:sp>
      <p:sp>
        <p:nvSpPr>
          <p:cNvPr id="193" name="Isosceles Triangle 192">
            <a:extLst>
              <a:ext uri="{FF2B5EF4-FFF2-40B4-BE49-F238E27FC236}">
                <a16:creationId xmlns:a16="http://schemas.microsoft.com/office/drawing/2014/main" id="{9A9B46C6-8DE0-7763-4285-8CD542D71D03}"/>
              </a:ext>
            </a:extLst>
          </p:cNvPr>
          <p:cNvSpPr/>
          <p:nvPr/>
        </p:nvSpPr>
        <p:spPr>
          <a:xfrm rot="10800000">
            <a:off x="2349470" y="6397149"/>
            <a:ext cx="297815" cy="168910"/>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nchorCtr="1"/>
          <a:lstStyle/>
          <a:p>
            <a:pPr algn="ctr"/>
            <a:endParaRPr lang="en-US" sz="1200">
              <a:solidFill>
                <a:schemeClr val="bg1"/>
              </a:solidFill>
            </a:endParaRPr>
          </a:p>
        </p:txBody>
      </p:sp>
      <p:sp>
        <p:nvSpPr>
          <p:cNvPr id="194" name="Isosceles Triangle 193">
            <a:extLst>
              <a:ext uri="{FF2B5EF4-FFF2-40B4-BE49-F238E27FC236}">
                <a16:creationId xmlns:a16="http://schemas.microsoft.com/office/drawing/2014/main" id="{D6607DE1-BDF3-43CD-BE64-76F532D5118E}"/>
              </a:ext>
            </a:extLst>
          </p:cNvPr>
          <p:cNvSpPr/>
          <p:nvPr/>
        </p:nvSpPr>
        <p:spPr>
          <a:xfrm>
            <a:off x="3100298" y="6372177"/>
            <a:ext cx="297815" cy="168910"/>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nchorCtr="1"/>
          <a:lstStyle/>
          <a:p>
            <a:pPr algn="ctr"/>
            <a:endParaRPr lang="en-US" sz="1200">
              <a:solidFill>
                <a:schemeClr val="bg1"/>
              </a:solidFill>
            </a:endParaRPr>
          </a:p>
        </p:txBody>
      </p:sp>
      <p:sp>
        <p:nvSpPr>
          <p:cNvPr id="195" name="Isosceles Triangle 194">
            <a:extLst>
              <a:ext uri="{FF2B5EF4-FFF2-40B4-BE49-F238E27FC236}">
                <a16:creationId xmlns:a16="http://schemas.microsoft.com/office/drawing/2014/main" id="{4F2DD48B-CB70-3D76-1F47-616D8F4AE2D5}"/>
              </a:ext>
            </a:extLst>
          </p:cNvPr>
          <p:cNvSpPr/>
          <p:nvPr/>
        </p:nvSpPr>
        <p:spPr>
          <a:xfrm>
            <a:off x="2349470" y="7169440"/>
            <a:ext cx="297815" cy="168910"/>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nchorCtr="1"/>
          <a:lstStyle/>
          <a:p>
            <a:pPr algn="ctr"/>
            <a:endParaRPr lang="en-US" sz="1200">
              <a:solidFill>
                <a:schemeClr val="bg1"/>
              </a:solidFill>
            </a:endParaRPr>
          </a:p>
        </p:txBody>
      </p:sp>
      <p:sp>
        <p:nvSpPr>
          <p:cNvPr id="196" name="Isosceles Triangle 195">
            <a:extLst>
              <a:ext uri="{FF2B5EF4-FFF2-40B4-BE49-F238E27FC236}">
                <a16:creationId xmlns:a16="http://schemas.microsoft.com/office/drawing/2014/main" id="{3709C808-F69C-3314-9020-9624CD852713}"/>
              </a:ext>
            </a:extLst>
          </p:cNvPr>
          <p:cNvSpPr/>
          <p:nvPr/>
        </p:nvSpPr>
        <p:spPr>
          <a:xfrm rot="10800000">
            <a:off x="3100298" y="7183009"/>
            <a:ext cx="297815" cy="168910"/>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nchorCtr="1"/>
          <a:lstStyle/>
          <a:p>
            <a:pPr algn="ctr"/>
            <a:endParaRPr lang="en-US" sz="1200">
              <a:solidFill>
                <a:schemeClr val="bg1"/>
              </a:solidFill>
            </a:endParaRPr>
          </a:p>
        </p:txBody>
      </p:sp>
      <p:sp>
        <p:nvSpPr>
          <p:cNvPr id="6" name="Rectangle 5">
            <a:extLst>
              <a:ext uri="{FF2B5EF4-FFF2-40B4-BE49-F238E27FC236}">
                <a16:creationId xmlns:a16="http://schemas.microsoft.com/office/drawing/2014/main" id="{54D26323-77B1-6238-FBB2-A55D091AF106}"/>
              </a:ext>
            </a:extLst>
          </p:cNvPr>
          <p:cNvSpPr/>
          <p:nvPr/>
        </p:nvSpPr>
        <p:spPr>
          <a:xfrm>
            <a:off x="2351442" y="8088085"/>
            <a:ext cx="268084" cy="7416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nchorCtr="1"/>
          <a:lstStyle/>
          <a:p>
            <a:pPr algn="ctr"/>
            <a:endParaRPr lang="en-US" sz="1200">
              <a:solidFill>
                <a:schemeClr val="bg1"/>
              </a:solidFill>
            </a:endParaRPr>
          </a:p>
        </p:txBody>
      </p:sp>
      <p:sp>
        <p:nvSpPr>
          <p:cNvPr id="15" name="Rectangle 14">
            <a:extLst>
              <a:ext uri="{FF2B5EF4-FFF2-40B4-BE49-F238E27FC236}">
                <a16:creationId xmlns:a16="http://schemas.microsoft.com/office/drawing/2014/main" id="{1947BB2E-948F-EB22-3F48-B98661A9E618}"/>
              </a:ext>
            </a:extLst>
          </p:cNvPr>
          <p:cNvSpPr/>
          <p:nvPr/>
        </p:nvSpPr>
        <p:spPr>
          <a:xfrm>
            <a:off x="3113442" y="8088085"/>
            <a:ext cx="268084" cy="7416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nchorCtr="1"/>
          <a:lstStyle/>
          <a:p>
            <a:pPr algn="ctr"/>
            <a:endParaRPr lang="en-US" sz="1200">
              <a:solidFill>
                <a:schemeClr val="bg1"/>
              </a:solidFill>
            </a:endParaRPr>
          </a:p>
        </p:txBody>
      </p:sp>
      <p:sp>
        <p:nvSpPr>
          <p:cNvPr id="22" name="TextBox 21">
            <a:extLst>
              <a:ext uri="{FF2B5EF4-FFF2-40B4-BE49-F238E27FC236}">
                <a16:creationId xmlns:a16="http://schemas.microsoft.com/office/drawing/2014/main" id="{104BD18E-2173-C48D-C27B-09F3DD5534FC}"/>
              </a:ext>
            </a:extLst>
          </p:cNvPr>
          <p:cNvSpPr txBox="1"/>
          <p:nvPr/>
        </p:nvSpPr>
        <p:spPr>
          <a:xfrm>
            <a:off x="520819" y="921021"/>
            <a:ext cx="2287976" cy="276999"/>
          </a:xfrm>
          <a:prstGeom prst="rect">
            <a:avLst/>
          </a:prstGeom>
          <a:noFill/>
        </p:spPr>
        <p:txBody>
          <a:bodyPr wrap="square" lIns="0" tIns="0" rIns="0" bIns="0" rtlCol="0">
            <a:spAutoFit/>
          </a:bodyPr>
          <a:lstStyle/>
          <a:p>
            <a:pPr>
              <a:spcAft>
                <a:spcPts val="600"/>
              </a:spcAft>
            </a:pPr>
            <a:r>
              <a:rPr lang="ja-JP" altLang="en-US" spc="80">
                <a:solidFill>
                  <a:schemeClr val="accent5"/>
                </a:solidFill>
                <a:latin typeface="Arial" panose="020B0604020202020204" pitchFamily="34" charset="0"/>
              </a:rPr>
              <a:t>リテール </a:t>
            </a:r>
            <a:r>
              <a:rPr lang="en-US" altLang="ja-JP" spc="80">
                <a:solidFill>
                  <a:schemeClr val="accent5"/>
                </a:solidFill>
                <a:latin typeface="Arial" panose="020B0604020202020204" pitchFamily="34" charset="0"/>
              </a:rPr>
              <a:t>Q4 2025</a:t>
            </a:r>
            <a:endParaRPr lang="en-US" spc="80">
              <a:solidFill>
                <a:schemeClr val="accent5"/>
              </a:solidFill>
              <a:latin typeface="Arial" panose="020B0604020202020204" pitchFamily="34" charset="0"/>
            </a:endParaRPr>
          </a:p>
        </p:txBody>
      </p:sp>
      <p:pic>
        <p:nvPicPr>
          <p:cNvPr id="13" name="Picture 2">
            <a:extLst>
              <a:ext uri="{FF2B5EF4-FFF2-40B4-BE49-F238E27FC236}">
                <a16:creationId xmlns:a16="http://schemas.microsoft.com/office/drawing/2014/main" id="{9EAD67C0-8840-77D1-4077-ECBD211E263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846917" y="7169440"/>
            <a:ext cx="2596413" cy="2632364"/>
          </a:xfrm>
          <a:prstGeom prst="rect">
            <a:avLst/>
          </a:prstGeom>
          <a:noFill/>
          <a:extLst>
            <a:ext uri="{909E8E84-426E-40DD-AFC4-6F175D3DCCD1}">
              <a14:hiddenFill xmlns:a14="http://schemas.microsoft.com/office/drawing/2010/main">
                <a:solidFill>
                  <a:srgbClr val="FFFFFF"/>
                </a:solidFill>
              </a14:hiddenFill>
            </a:ext>
          </a:extLst>
        </p:spPr>
      </p:pic>
      <p:sp>
        <p:nvSpPr>
          <p:cNvPr id="23" name="Text Placeholder 86">
            <a:extLst>
              <a:ext uri="{FF2B5EF4-FFF2-40B4-BE49-F238E27FC236}">
                <a16:creationId xmlns:a16="http://schemas.microsoft.com/office/drawing/2014/main" id="{965D522C-F077-8876-DF2B-F5D91CDAF6A5}"/>
              </a:ext>
            </a:extLst>
          </p:cNvPr>
          <p:cNvSpPr txBox="1">
            <a:spLocks/>
          </p:cNvSpPr>
          <p:nvPr/>
        </p:nvSpPr>
        <p:spPr>
          <a:xfrm>
            <a:off x="4012858" y="7333439"/>
            <a:ext cx="5920292" cy="2069797"/>
          </a:xfrm>
          <a:prstGeom prst="rect">
            <a:avLst/>
          </a:prstGeom>
          <a:solidFill>
            <a:srgbClr val="E0F2F5"/>
          </a:solidFill>
        </p:spPr>
        <p:txBody>
          <a:bodyPr wrap="square" lIns="182880" tIns="91440" rIns="182880" bIns="91440" anchor="t">
            <a:spAutoFit/>
          </a:bodyPr>
          <a:lstStyle>
            <a:lvl1pPr marL="0" indent="0" algn="l" defTabSz="1112721" rtl="0" eaLnBrk="1" latinLnBrk="0" hangingPunct="1">
              <a:lnSpc>
                <a:spcPct val="100000"/>
              </a:lnSpc>
              <a:spcBef>
                <a:spcPts val="0"/>
              </a:spcBef>
              <a:spcAft>
                <a:spcPts val="0"/>
              </a:spcAft>
              <a:buFont typeface="Arial" panose="020B0604020202020204" pitchFamily="34" charset="0"/>
              <a:buNone/>
              <a:defRPr sz="1350" b="0" kern="1200" cap="all" spc="0" baseline="0">
                <a:solidFill>
                  <a:schemeClr val="accent1"/>
                </a:solidFill>
                <a:latin typeface="+mj-lt"/>
                <a:ea typeface="+mn-ea"/>
                <a:cs typeface="+mn-cs"/>
              </a:defRPr>
            </a:lvl1pPr>
            <a:lvl2pPr marL="0" indent="0" algn="l" defTabSz="1112721" rtl="0" eaLnBrk="1" latinLnBrk="0" hangingPunct="1">
              <a:lnSpc>
                <a:spcPct val="100000"/>
              </a:lnSpc>
              <a:spcBef>
                <a:spcPts val="0"/>
              </a:spcBef>
              <a:spcAft>
                <a:spcPts val="0"/>
              </a:spcAft>
              <a:buFont typeface="Arial" panose="020B0604020202020204" pitchFamily="34" charset="0"/>
              <a:buNone/>
              <a:defRPr sz="1350" b="0" kern="1200" spc="0" baseline="0">
                <a:solidFill>
                  <a:schemeClr val="tx1">
                    <a:lumMod val="75000"/>
                  </a:schemeClr>
                </a:solidFill>
                <a:latin typeface="Arial" panose="020B0604020202020204" pitchFamily="34" charset="0"/>
                <a:ea typeface="+mn-ea"/>
                <a:cs typeface="Arial" panose="020B0604020202020204" pitchFamily="34" charset="0"/>
              </a:defRPr>
            </a:lvl2pPr>
            <a:lvl3pPr marL="114300" indent="-114300" algn="l" defTabSz="1112721" rtl="0" eaLnBrk="1" latinLnBrk="0" hangingPunct="1">
              <a:lnSpc>
                <a:spcPct val="100000"/>
              </a:lnSpc>
              <a:spcBef>
                <a:spcPts val="0"/>
              </a:spcBef>
              <a:spcAft>
                <a:spcPts val="600"/>
              </a:spcAft>
              <a:buClr>
                <a:schemeClr val="tx1"/>
              </a:buClr>
              <a:buFont typeface="Arial" panose="020B0604020202020204" pitchFamily="34" charset="0"/>
              <a:buChar char="•"/>
              <a:defRPr sz="1350" b="0" kern="1200" spc="0">
                <a:solidFill>
                  <a:schemeClr val="tx1">
                    <a:lumMod val="75000"/>
                  </a:schemeClr>
                </a:solidFill>
                <a:latin typeface="Arial" panose="020B0604020202020204" pitchFamily="34" charset="0"/>
                <a:ea typeface="+mn-ea"/>
                <a:cs typeface="Arial" panose="020B0604020202020204" pitchFamily="34" charset="0"/>
              </a:defRPr>
            </a:lvl3pPr>
            <a:lvl4pPr marL="686158" indent="-346115" algn="l" defTabSz="1112721" rtl="0" eaLnBrk="1" latinLnBrk="0" hangingPunct="1">
              <a:lnSpc>
                <a:spcPct val="100000"/>
              </a:lnSpc>
              <a:spcBef>
                <a:spcPts val="0"/>
              </a:spcBef>
              <a:spcAft>
                <a:spcPts val="0"/>
              </a:spcAft>
              <a:buClr>
                <a:schemeClr val="accent2"/>
              </a:buClr>
              <a:buFont typeface="Arial" panose="020B0604020202020204" pitchFamily="34" charset="0"/>
              <a:buChar char="–"/>
              <a:defRPr sz="2295" kern="1200">
                <a:solidFill>
                  <a:schemeClr val="tx1"/>
                </a:solidFill>
                <a:latin typeface="+mn-lt"/>
                <a:ea typeface="+mn-ea"/>
                <a:cs typeface="+mn-cs"/>
              </a:defRPr>
            </a:lvl4pPr>
            <a:lvl5pPr marL="1026200" indent="-340043" algn="l" defTabSz="1112721" rtl="0" eaLnBrk="1" latinLnBrk="0" hangingPunct="1">
              <a:lnSpc>
                <a:spcPct val="100000"/>
              </a:lnSpc>
              <a:spcBef>
                <a:spcPts val="0"/>
              </a:spcBef>
              <a:spcAft>
                <a:spcPts val="0"/>
              </a:spcAft>
              <a:buClr>
                <a:schemeClr val="accent2"/>
              </a:buClr>
              <a:buFont typeface="Arial" panose="020B0604020202020204" pitchFamily="34" charset="0"/>
              <a:buChar char="»"/>
              <a:defRPr sz="2295" kern="1200" baseline="0">
                <a:solidFill>
                  <a:schemeClr val="tx1"/>
                </a:solidFill>
                <a:latin typeface="+mn-lt"/>
                <a:ea typeface="+mn-ea"/>
                <a:cs typeface="+mn-cs"/>
              </a:defRPr>
            </a:lvl5pPr>
            <a:lvl6pPr marL="0" indent="0" algn="l" defTabSz="1112721" rtl="0" eaLnBrk="1" latinLnBrk="0" hangingPunct="1">
              <a:lnSpc>
                <a:spcPct val="110000"/>
              </a:lnSpc>
              <a:spcBef>
                <a:spcPts val="0"/>
              </a:spcBef>
              <a:spcAft>
                <a:spcPts val="765"/>
              </a:spcAft>
              <a:buClr>
                <a:schemeClr val="accent5"/>
              </a:buClr>
              <a:buFont typeface="Arial" panose="020B0604020202020204" pitchFamily="34" charset="0"/>
              <a:buNone/>
              <a:defRPr sz="2295" b="0" kern="1200">
                <a:solidFill>
                  <a:schemeClr val="accent1"/>
                </a:solidFill>
                <a:latin typeface="+mn-lt"/>
                <a:ea typeface="+mn-ea"/>
                <a:cs typeface="+mn-cs"/>
              </a:defRPr>
            </a:lvl6pPr>
            <a:lvl7pPr marL="340043" indent="-340043" algn="l" defTabSz="1112721" rtl="0" eaLnBrk="1" latinLnBrk="0" hangingPunct="1">
              <a:lnSpc>
                <a:spcPct val="110000"/>
              </a:lnSpc>
              <a:spcBef>
                <a:spcPts val="0"/>
              </a:spcBef>
              <a:spcAft>
                <a:spcPts val="765"/>
              </a:spcAft>
              <a:buClr>
                <a:schemeClr val="accent2"/>
              </a:buClr>
              <a:buFont typeface="+mj-lt"/>
              <a:buAutoNum type="arabicPeriod"/>
              <a:defRPr sz="2295" b="0" kern="1200">
                <a:solidFill>
                  <a:schemeClr val="tx1"/>
                </a:solidFill>
                <a:latin typeface="+mj-lt"/>
                <a:ea typeface="+mn-ea"/>
                <a:cs typeface="+mn-cs"/>
              </a:defRPr>
            </a:lvl7pPr>
            <a:lvl8pPr marL="686158" indent="-346115" algn="l" defTabSz="1112721" rtl="0" eaLnBrk="1" latinLnBrk="0" hangingPunct="1">
              <a:lnSpc>
                <a:spcPct val="110000"/>
              </a:lnSpc>
              <a:spcBef>
                <a:spcPts val="0"/>
              </a:spcBef>
              <a:spcAft>
                <a:spcPts val="765"/>
              </a:spcAft>
              <a:buClr>
                <a:schemeClr val="accent2"/>
              </a:buClr>
              <a:buFont typeface="+mj-lt"/>
              <a:buAutoNum type="alphaLcPeriod"/>
              <a:defRPr sz="2295" kern="1200" baseline="0">
                <a:solidFill>
                  <a:schemeClr val="tx1"/>
                </a:solidFill>
                <a:latin typeface="+mn-lt"/>
                <a:ea typeface="+mn-ea"/>
                <a:cs typeface="+mn-cs"/>
              </a:defRPr>
            </a:lvl8pPr>
            <a:lvl9pPr marL="1056561" indent="-352187" algn="l" defTabSz="1112721" rtl="0" eaLnBrk="1" latinLnBrk="0" hangingPunct="1">
              <a:lnSpc>
                <a:spcPct val="110000"/>
              </a:lnSpc>
              <a:spcBef>
                <a:spcPts val="0"/>
              </a:spcBef>
              <a:spcAft>
                <a:spcPts val="765"/>
              </a:spcAft>
              <a:buClr>
                <a:schemeClr val="accent2"/>
              </a:buClr>
              <a:buFont typeface="+mj-lt"/>
              <a:buAutoNum type="romanLcPeriod"/>
              <a:defRPr lang="en-GB" sz="2295" kern="1200" baseline="0" dirty="0">
                <a:solidFill>
                  <a:schemeClr val="tx1"/>
                </a:solidFill>
                <a:latin typeface="+mn-lt"/>
                <a:ea typeface="+mn-ea"/>
                <a:cs typeface="+mn-cs"/>
              </a:defRPr>
            </a:lvl9pPr>
          </a:lstStyle>
          <a:p>
            <a:pPr marL="285750" marR="5080" indent="-285750">
              <a:spcAft>
                <a:spcPts val="600"/>
              </a:spcAft>
              <a:buFont typeface="Arial" panose="020B0604020202020204" pitchFamily="34" charset="0"/>
              <a:buChar char="•"/>
              <a:defRPr/>
            </a:pPr>
            <a:r>
              <a:rPr lang="ja-JP" altLang="en-US" sz="1200" b="0" i="0" dirty="0">
                <a:solidFill>
                  <a:srgbClr val="333333"/>
                </a:solidFill>
                <a:effectLst/>
              </a:rPr>
              <a:t>リテーラー各社は、物理的な販売拠点としての軸を残しつつ、</a:t>
            </a:r>
            <a:r>
              <a:rPr lang="en-US" altLang="ja-JP" sz="1200" b="0" i="0" dirty="0">
                <a:solidFill>
                  <a:srgbClr val="333333"/>
                </a:solidFill>
                <a:effectLst/>
              </a:rPr>
              <a:t>VIP</a:t>
            </a:r>
            <a:r>
              <a:rPr lang="ja-JP" altLang="en-US" sz="1200" b="0" i="0" dirty="0">
                <a:solidFill>
                  <a:srgbClr val="333333"/>
                </a:solidFill>
                <a:effectLst/>
              </a:rPr>
              <a:t>専用サロンやカフェ（</a:t>
            </a:r>
            <a:r>
              <a:rPr lang="en-US" altLang="ja-JP" sz="1200" b="0" i="0" dirty="0">
                <a:solidFill>
                  <a:srgbClr val="333333"/>
                </a:solidFill>
                <a:effectLst/>
              </a:rPr>
              <a:t>F&amp;B</a:t>
            </a:r>
            <a:r>
              <a:rPr lang="ja-JP" altLang="en-US" sz="1200" b="0" i="0" dirty="0">
                <a:solidFill>
                  <a:srgbClr val="333333"/>
                </a:solidFill>
                <a:effectLst/>
              </a:rPr>
              <a:t>）機能を併設した</a:t>
            </a:r>
            <a:r>
              <a:rPr lang="ja-JP" altLang="en-US" sz="1200" b="1" i="0" dirty="0">
                <a:solidFill>
                  <a:srgbClr val="333333"/>
                </a:solidFill>
                <a:effectLst/>
              </a:rPr>
              <a:t>滞在型</a:t>
            </a:r>
            <a:r>
              <a:rPr lang="ja-JP" altLang="en-US" sz="1200" b="0" i="0" dirty="0">
                <a:solidFill>
                  <a:srgbClr val="333333"/>
                </a:solidFill>
                <a:effectLst/>
              </a:rPr>
              <a:t>の店舗設計を継続する見通し。</a:t>
            </a:r>
            <a:endParaRPr lang="en-US" altLang="ja-JP" sz="1200" b="0" i="0" dirty="0">
              <a:solidFill>
                <a:srgbClr val="333333"/>
              </a:solidFill>
              <a:effectLst/>
            </a:endParaRPr>
          </a:p>
          <a:p>
            <a:pPr marL="285750" marR="5080" indent="-285750">
              <a:spcAft>
                <a:spcPts val="600"/>
              </a:spcAft>
              <a:buFont typeface="Arial" panose="020B0604020202020204" pitchFamily="34" charset="0"/>
              <a:buChar char="•"/>
              <a:defRPr/>
            </a:pPr>
            <a:r>
              <a:rPr lang="ja-JP" altLang="en-US" sz="1200" dirty="0">
                <a:solidFill>
                  <a:srgbClr val="333333"/>
                </a:solidFill>
              </a:rPr>
              <a:t>ラグジュアリーブランドの進出が加速した</a:t>
            </a:r>
            <a:r>
              <a:rPr lang="ja-JP" altLang="en-US" sz="1200" b="1" dirty="0">
                <a:solidFill>
                  <a:srgbClr val="333333"/>
                </a:solidFill>
              </a:rPr>
              <a:t>銀座</a:t>
            </a:r>
            <a:r>
              <a:rPr lang="ja-JP" altLang="en-US" sz="1200" dirty="0">
                <a:solidFill>
                  <a:srgbClr val="333333"/>
                </a:solidFill>
              </a:rPr>
              <a:t>では、今期こそ上限賃料を塗り替える取引は限定的であったものの、年間では上限値が</a:t>
            </a:r>
            <a:r>
              <a:rPr lang="en-US" altLang="ja-JP" sz="1200" b="1" dirty="0">
                <a:solidFill>
                  <a:srgbClr val="333333"/>
                </a:solidFill>
              </a:rPr>
              <a:t>10%</a:t>
            </a:r>
            <a:r>
              <a:rPr lang="ja-JP" altLang="en-US" sz="1200" b="1" dirty="0">
                <a:solidFill>
                  <a:srgbClr val="333333"/>
                </a:solidFill>
              </a:rPr>
              <a:t>上昇し過去最高</a:t>
            </a:r>
            <a:r>
              <a:rPr lang="ja-JP" altLang="en-US" sz="1200" dirty="0">
                <a:solidFill>
                  <a:srgbClr val="333333"/>
                </a:solidFill>
              </a:rPr>
              <a:t>を更新した。ティア１エリアへの旗艦店需要は一巡した感があるが、新規開発案件の存在により、さらなる賃料上昇の余地を内包している。</a:t>
            </a:r>
            <a:endParaRPr lang="en-US" altLang="ja-JP" sz="1200" b="0" i="0" dirty="0">
              <a:solidFill>
                <a:srgbClr val="333333"/>
              </a:solidFill>
              <a:effectLst/>
            </a:endParaRPr>
          </a:p>
          <a:p>
            <a:pPr marL="285750" marR="5080" indent="-285750">
              <a:spcAft>
                <a:spcPts val="600"/>
              </a:spcAft>
              <a:buFont typeface="Arial" panose="020B0604020202020204" pitchFamily="34" charset="0"/>
              <a:buChar char="•"/>
              <a:defRPr/>
            </a:pPr>
            <a:r>
              <a:rPr lang="ja-JP" altLang="en-US" sz="1200" dirty="0">
                <a:solidFill>
                  <a:srgbClr val="333333"/>
                </a:solidFill>
              </a:rPr>
              <a:t>全体的な</a:t>
            </a:r>
            <a:r>
              <a:rPr lang="ja-JP" altLang="en-US" sz="1200" b="0" i="0" dirty="0">
                <a:solidFill>
                  <a:srgbClr val="333333"/>
                </a:solidFill>
                <a:effectLst/>
              </a:rPr>
              <a:t>市場の熱量は高く、</a:t>
            </a:r>
            <a:r>
              <a:rPr lang="ja-JP" altLang="en-US" sz="1200" dirty="0">
                <a:solidFill>
                  <a:srgbClr val="333333"/>
                </a:solidFill>
              </a:rPr>
              <a:t>ティア２エリアを中心に</a:t>
            </a:r>
            <a:r>
              <a:rPr lang="ja-JP" altLang="en-US" sz="1200" b="1" i="0" dirty="0">
                <a:solidFill>
                  <a:srgbClr val="333333"/>
                </a:solidFill>
                <a:effectLst/>
              </a:rPr>
              <a:t>ハイブランド</a:t>
            </a:r>
            <a:r>
              <a:rPr lang="ja-JP" altLang="en-US" sz="1200" i="0" dirty="0">
                <a:solidFill>
                  <a:srgbClr val="333333"/>
                </a:solidFill>
                <a:effectLst/>
              </a:rPr>
              <a:t>や</a:t>
            </a:r>
            <a:r>
              <a:rPr lang="ja-JP" altLang="en-US" sz="1200" b="1" i="0" dirty="0">
                <a:solidFill>
                  <a:srgbClr val="333333"/>
                </a:solidFill>
                <a:effectLst/>
              </a:rPr>
              <a:t>アスレジャー、韓国リテーラー</a:t>
            </a:r>
            <a:r>
              <a:rPr lang="ja-JP" altLang="en-US" sz="1200" i="0" dirty="0">
                <a:solidFill>
                  <a:srgbClr val="333333"/>
                </a:solidFill>
                <a:effectLst/>
              </a:rPr>
              <a:t>等</a:t>
            </a:r>
            <a:r>
              <a:rPr lang="ja-JP" altLang="en-US" sz="1200" b="0" i="0" dirty="0">
                <a:solidFill>
                  <a:srgbClr val="333333"/>
                </a:solidFill>
                <a:effectLst/>
              </a:rPr>
              <a:t>の出店意欲は継続している。優良物件の空室が極めて限定的ななか、需給の逼迫を背景として、平均賃料は引き続き上昇トレンドを辿る見込み。</a:t>
            </a:r>
            <a:endParaRPr lang="en-US" altLang="ja-JP" sz="1200" b="0" i="0" dirty="0">
              <a:solidFill>
                <a:srgbClr val="333333"/>
              </a:solidFill>
              <a:effectLst/>
            </a:endParaRPr>
          </a:p>
        </p:txBody>
      </p:sp>
      <p:sp>
        <p:nvSpPr>
          <p:cNvPr id="25" name="Text Placeholder 3">
            <a:extLst>
              <a:ext uri="{FF2B5EF4-FFF2-40B4-BE49-F238E27FC236}">
                <a16:creationId xmlns:a16="http://schemas.microsoft.com/office/drawing/2014/main" id="{994EB500-6385-BE6D-6F23-411E9D86A3D4}"/>
              </a:ext>
            </a:extLst>
          </p:cNvPr>
          <p:cNvSpPr txBox="1">
            <a:spLocks/>
          </p:cNvSpPr>
          <p:nvPr/>
        </p:nvSpPr>
        <p:spPr>
          <a:xfrm>
            <a:off x="4080953" y="7116631"/>
            <a:ext cx="3139082" cy="211245"/>
          </a:xfrm>
          <a:prstGeom prst="rect">
            <a:avLst/>
          </a:prstGeom>
        </p:spPr>
        <p:txBody>
          <a:bodyPr lIns="0" tIns="0" rIns="0" bIns="0"/>
          <a:lstStyle>
            <a:lvl1pPr marL="0" indent="0" algn="l" defTabSz="1112721" rtl="0" eaLnBrk="1" latinLnBrk="0" hangingPunct="1">
              <a:lnSpc>
                <a:spcPct val="110000"/>
              </a:lnSpc>
              <a:spcBef>
                <a:spcPts val="0"/>
              </a:spcBef>
              <a:spcAft>
                <a:spcPts val="765"/>
              </a:spcAft>
              <a:buFont typeface="Arial" panose="020B0604020202020204" pitchFamily="34" charset="0"/>
              <a:buNone/>
              <a:defRPr sz="1350" b="1" kern="1200">
                <a:solidFill>
                  <a:schemeClr val="accent1"/>
                </a:solidFill>
                <a:latin typeface="+mj-lt"/>
                <a:ea typeface="+mn-ea"/>
                <a:cs typeface="+mn-cs"/>
              </a:defRPr>
            </a:lvl1pPr>
            <a:lvl2pPr marL="0" indent="0" algn="l" defTabSz="1112721" rtl="0" eaLnBrk="1" latinLnBrk="0" hangingPunct="1">
              <a:lnSpc>
                <a:spcPct val="110000"/>
              </a:lnSpc>
              <a:spcBef>
                <a:spcPts val="0"/>
              </a:spcBef>
              <a:spcAft>
                <a:spcPts val="765"/>
              </a:spcAft>
              <a:buFont typeface="Arial" panose="020B0604020202020204" pitchFamily="34" charset="0"/>
              <a:buNone/>
              <a:defRPr sz="2295" b="0" kern="1200" baseline="0">
                <a:solidFill>
                  <a:schemeClr val="tx1"/>
                </a:solidFill>
                <a:latin typeface="+mn-lt"/>
                <a:ea typeface="+mn-ea"/>
                <a:cs typeface="+mn-cs"/>
              </a:defRPr>
            </a:lvl2pPr>
            <a:lvl3pPr marL="340043" indent="-340043" algn="l" defTabSz="1112721" rtl="0" eaLnBrk="1" latinLnBrk="0" hangingPunct="1">
              <a:lnSpc>
                <a:spcPct val="110000"/>
              </a:lnSpc>
              <a:spcBef>
                <a:spcPts val="0"/>
              </a:spcBef>
              <a:spcAft>
                <a:spcPts val="765"/>
              </a:spcAft>
              <a:buClr>
                <a:schemeClr val="accent2"/>
              </a:buClr>
              <a:buFont typeface="Arial" panose="020B0604020202020204" pitchFamily="34" charset="0"/>
              <a:buChar char="•"/>
              <a:defRPr sz="2295" b="0" kern="1200">
                <a:solidFill>
                  <a:schemeClr val="tx1"/>
                </a:solidFill>
                <a:latin typeface="+mn-lt"/>
                <a:ea typeface="+mn-ea"/>
                <a:cs typeface="+mn-cs"/>
              </a:defRPr>
            </a:lvl3pPr>
            <a:lvl4pPr marL="686158" indent="-346115" algn="l" defTabSz="1112721" rtl="0" eaLnBrk="1" latinLnBrk="0" hangingPunct="1">
              <a:lnSpc>
                <a:spcPct val="110000"/>
              </a:lnSpc>
              <a:spcBef>
                <a:spcPts val="0"/>
              </a:spcBef>
              <a:spcAft>
                <a:spcPts val="765"/>
              </a:spcAft>
              <a:buClr>
                <a:schemeClr val="accent2"/>
              </a:buClr>
              <a:buFont typeface="Arial" panose="020B0604020202020204" pitchFamily="34" charset="0"/>
              <a:buChar char="–"/>
              <a:defRPr sz="2295" kern="1200">
                <a:solidFill>
                  <a:schemeClr val="tx1"/>
                </a:solidFill>
                <a:latin typeface="+mn-lt"/>
                <a:ea typeface="+mn-ea"/>
                <a:cs typeface="+mn-cs"/>
              </a:defRPr>
            </a:lvl4pPr>
            <a:lvl5pPr marL="1026200" indent="-340043" algn="l" defTabSz="1112721" rtl="0" eaLnBrk="1" latinLnBrk="0" hangingPunct="1">
              <a:lnSpc>
                <a:spcPct val="110000"/>
              </a:lnSpc>
              <a:spcBef>
                <a:spcPts val="0"/>
              </a:spcBef>
              <a:spcAft>
                <a:spcPts val="765"/>
              </a:spcAft>
              <a:buClr>
                <a:schemeClr val="accent2"/>
              </a:buClr>
              <a:buFont typeface="Arial" panose="020B0604020202020204" pitchFamily="34" charset="0"/>
              <a:buChar char="»"/>
              <a:defRPr sz="2295" kern="1200" baseline="0">
                <a:solidFill>
                  <a:schemeClr val="tx1"/>
                </a:solidFill>
                <a:latin typeface="+mn-lt"/>
                <a:ea typeface="+mn-ea"/>
                <a:cs typeface="+mn-cs"/>
              </a:defRPr>
            </a:lvl5pPr>
            <a:lvl6pPr marL="0" indent="0" algn="l" defTabSz="1112721" rtl="0" eaLnBrk="1" latinLnBrk="0" hangingPunct="1">
              <a:lnSpc>
                <a:spcPct val="110000"/>
              </a:lnSpc>
              <a:spcBef>
                <a:spcPts val="0"/>
              </a:spcBef>
              <a:spcAft>
                <a:spcPts val="765"/>
              </a:spcAft>
              <a:buClr>
                <a:schemeClr val="accent5"/>
              </a:buClr>
              <a:buFont typeface="Arial" panose="020B0604020202020204" pitchFamily="34" charset="0"/>
              <a:buNone/>
              <a:defRPr sz="2295" b="0" kern="1200">
                <a:solidFill>
                  <a:schemeClr val="accent1"/>
                </a:solidFill>
                <a:latin typeface="+mn-lt"/>
                <a:ea typeface="+mn-ea"/>
                <a:cs typeface="+mn-cs"/>
              </a:defRPr>
            </a:lvl6pPr>
            <a:lvl7pPr marL="340043" indent="-340043" algn="l" defTabSz="1112721" rtl="0" eaLnBrk="1" latinLnBrk="0" hangingPunct="1">
              <a:lnSpc>
                <a:spcPct val="110000"/>
              </a:lnSpc>
              <a:spcBef>
                <a:spcPts val="0"/>
              </a:spcBef>
              <a:spcAft>
                <a:spcPts val="765"/>
              </a:spcAft>
              <a:buClr>
                <a:schemeClr val="accent2"/>
              </a:buClr>
              <a:buFont typeface="+mj-lt"/>
              <a:buAutoNum type="arabicPeriod"/>
              <a:defRPr sz="2295" b="0" kern="1200">
                <a:solidFill>
                  <a:schemeClr val="tx1"/>
                </a:solidFill>
                <a:latin typeface="+mj-lt"/>
                <a:ea typeface="+mn-ea"/>
                <a:cs typeface="+mn-cs"/>
              </a:defRPr>
            </a:lvl7pPr>
            <a:lvl8pPr marL="686158" indent="-346115" algn="l" defTabSz="1112721" rtl="0" eaLnBrk="1" latinLnBrk="0" hangingPunct="1">
              <a:lnSpc>
                <a:spcPct val="110000"/>
              </a:lnSpc>
              <a:spcBef>
                <a:spcPts val="0"/>
              </a:spcBef>
              <a:spcAft>
                <a:spcPts val="765"/>
              </a:spcAft>
              <a:buClr>
                <a:schemeClr val="accent2"/>
              </a:buClr>
              <a:buFont typeface="+mj-lt"/>
              <a:buAutoNum type="alphaLcPeriod"/>
              <a:defRPr sz="2295" kern="1200" baseline="0">
                <a:solidFill>
                  <a:schemeClr val="tx1"/>
                </a:solidFill>
                <a:latin typeface="+mn-lt"/>
                <a:ea typeface="+mn-ea"/>
                <a:cs typeface="+mn-cs"/>
              </a:defRPr>
            </a:lvl8pPr>
            <a:lvl9pPr marL="1056561" indent="-352187" algn="l" defTabSz="1112721" rtl="0" eaLnBrk="1" latinLnBrk="0" hangingPunct="1">
              <a:lnSpc>
                <a:spcPct val="110000"/>
              </a:lnSpc>
              <a:spcBef>
                <a:spcPts val="0"/>
              </a:spcBef>
              <a:spcAft>
                <a:spcPts val="765"/>
              </a:spcAft>
              <a:buClr>
                <a:schemeClr val="accent2"/>
              </a:buClr>
              <a:buFont typeface="+mj-lt"/>
              <a:buAutoNum type="romanLcPeriod"/>
              <a:defRPr lang="en-GB" sz="2295" kern="1200" baseline="0" dirty="0">
                <a:solidFill>
                  <a:schemeClr val="tx1"/>
                </a:solidFill>
                <a:latin typeface="+mn-lt"/>
                <a:ea typeface="+mn-ea"/>
                <a:cs typeface="+mn-cs"/>
              </a:defRPr>
            </a:lvl9pPr>
          </a:lstStyle>
          <a:p>
            <a:pPr marL="0" marR="0" lvl="0" indent="0" algn="l" defTabSz="1112721" rtl="0" eaLnBrk="1" fontAlgn="auto" latinLnBrk="0" hangingPunct="1">
              <a:lnSpc>
                <a:spcPct val="110000"/>
              </a:lnSpc>
              <a:spcBef>
                <a:spcPts val="0"/>
              </a:spcBef>
              <a:spcAft>
                <a:spcPts val="765"/>
              </a:spcAft>
              <a:buClrTx/>
              <a:buSzTx/>
              <a:buFont typeface="Arial" panose="020B0604020202020204" pitchFamily="34" charset="0"/>
              <a:buNone/>
              <a:tabLst/>
              <a:defRPr/>
            </a:pPr>
            <a:r>
              <a:rPr kumimoji="0" lang="en-US" sz="1200" i="0" u="none" strike="noStrike" kern="1200" cap="none" spc="0" normalizeH="0" baseline="0" noProof="0" dirty="0">
                <a:ln>
                  <a:noFill/>
                </a:ln>
                <a:solidFill>
                  <a:srgbClr val="0093AD"/>
                </a:solidFill>
                <a:effectLst/>
                <a:uLnTx/>
                <a:uFillTx/>
                <a:latin typeface="Arial"/>
                <a:ea typeface="+mn-ea"/>
                <a:cs typeface="+mn-cs"/>
              </a:rPr>
              <a:t>OUTLOOK</a:t>
            </a:r>
          </a:p>
        </p:txBody>
      </p:sp>
      <p:sp>
        <p:nvSpPr>
          <p:cNvPr id="29" name="object 74">
            <a:extLst>
              <a:ext uri="{FF2B5EF4-FFF2-40B4-BE49-F238E27FC236}">
                <a16:creationId xmlns:a16="http://schemas.microsoft.com/office/drawing/2014/main" id="{2D995214-21A4-2131-6822-BAC61BAA1F20}"/>
              </a:ext>
            </a:extLst>
          </p:cNvPr>
          <p:cNvSpPr txBox="1"/>
          <p:nvPr/>
        </p:nvSpPr>
        <p:spPr>
          <a:xfrm>
            <a:off x="10444166" y="1799343"/>
            <a:ext cx="4767034" cy="219065"/>
          </a:xfrm>
          <a:prstGeom prst="rect">
            <a:avLst/>
          </a:prstGeom>
        </p:spPr>
        <p:txBody>
          <a:bodyPr vert="horz" wrap="square" lIns="0" tIns="11206"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1206">
              <a:spcBef>
                <a:spcPts val="88"/>
              </a:spcBef>
            </a:pPr>
            <a:r>
              <a:rPr lang="ja-JP" altLang="en-US" sz="1350" b="1">
                <a:solidFill>
                  <a:schemeClr val="accent6"/>
                </a:solidFill>
                <a:latin typeface="+mj-lt"/>
              </a:rPr>
              <a:t>業態別小売業販売額（</a:t>
            </a:r>
            <a:r>
              <a:rPr lang="en-US" altLang="ja-JP" sz="1350" b="1">
                <a:solidFill>
                  <a:schemeClr val="accent6"/>
                </a:solidFill>
                <a:latin typeface="+mj-lt"/>
              </a:rPr>
              <a:t>2024</a:t>
            </a:r>
            <a:r>
              <a:rPr lang="ja-JP" altLang="en-US" sz="1350" b="1">
                <a:solidFill>
                  <a:schemeClr val="accent6"/>
                </a:solidFill>
                <a:latin typeface="+mj-lt"/>
              </a:rPr>
              <a:t>年第</a:t>
            </a:r>
            <a:r>
              <a:rPr lang="en-US" altLang="ja-JP" sz="1350" b="1">
                <a:solidFill>
                  <a:schemeClr val="accent6"/>
                </a:solidFill>
                <a:latin typeface="+mj-lt"/>
              </a:rPr>
              <a:t>4</a:t>
            </a:r>
            <a:r>
              <a:rPr lang="ja-JP" altLang="en-US" sz="1350" b="1">
                <a:solidFill>
                  <a:schemeClr val="accent6"/>
                </a:solidFill>
                <a:latin typeface="+mj-lt"/>
              </a:rPr>
              <a:t>四半期以降、前年同期比）</a:t>
            </a:r>
            <a:endParaRPr sz="1350" b="1">
              <a:solidFill>
                <a:schemeClr val="accent6"/>
              </a:solidFill>
              <a:latin typeface="+mj-lt"/>
            </a:endParaRPr>
          </a:p>
        </p:txBody>
      </p:sp>
      <p:sp>
        <p:nvSpPr>
          <p:cNvPr id="30" name="object 75">
            <a:extLst>
              <a:ext uri="{FF2B5EF4-FFF2-40B4-BE49-F238E27FC236}">
                <a16:creationId xmlns:a16="http://schemas.microsoft.com/office/drawing/2014/main" id="{AAA8BE26-0DF3-E2AA-540A-90DA7A2A41AD}"/>
              </a:ext>
            </a:extLst>
          </p:cNvPr>
          <p:cNvSpPr txBox="1"/>
          <p:nvPr/>
        </p:nvSpPr>
        <p:spPr>
          <a:xfrm>
            <a:off x="10489881" y="4459712"/>
            <a:ext cx="3831029" cy="226759"/>
          </a:xfrm>
          <a:prstGeom prst="rect">
            <a:avLst/>
          </a:prstGeom>
        </p:spPr>
        <p:txBody>
          <a:bodyPr vert="horz" wrap="square" lIns="0" tIns="11206"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1206">
              <a:spcBef>
                <a:spcPts val="88"/>
              </a:spcBef>
            </a:pPr>
            <a:r>
              <a:rPr lang="ja-JP" altLang="en-US" sz="1400" b="1" spc="25">
                <a:solidFill>
                  <a:schemeClr val="accent6"/>
                </a:solidFill>
                <a:latin typeface="Arial"/>
                <a:cs typeface="Arial"/>
              </a:rPr>
              <a:t>プライムリテール賃料レンジ（</a:t>
            </a:r>
            <a:r>
              <a:rPr lang="en-US" altLang="ja-JP" sz="1400" b="1" spc="25">
                <a:solidFill>
                  <a:schemeClr val="accent6"/>
                </a:solidFill>
                <a:latin typeface="Arial"/>
                <a:cs typeface="Arial"/>
              </a:rPr>
              <a:t>2019</a:t>
            </a:r>
            <a:r>
              <a:rPr lang="ja-JP" altLang="en-US" sz="1400" b="1" spc="25">
                <a:solidFill>
                  <a:schemeClr val="accent6"/>
                </a:solidFill>
                <a:latin typeface="Arial"/>
                <a:cs typeface="Arial"/>
              </a:rPr>
              <a:t>年以降）</a:t>
            </a:r>
            <a:endParaRPr lang="en-US" sz="1400" b="1" spc="25">
              <a:solidFill>
                <a:schemeClr val="accent6"/>
              </a:solidFill>
              <a:latin typeface="Arial"/>
              <a:cs typeface="Arial"/>
            </a:endParaRPr>
          </a:p>
        </p:txBody>
      </p:sp>
      <p:sp>
        <p:nvSpPr>
          <p:cNvPr id="31" name="Rectangle 142">
            <a:extLst>
              <a:ext uri="{FF2B5EF4-FFF2-40B4-BE49-F238E27FC236}">
                <a16:creationId xmlns:a16="http://schemas.microsoft.com/office/drawing/2014/main" id="{A315D344-7850-8A86-9C52-9220AF3911F7}"/>
              </a:ext>
            </a:extLst>
          </p:cNvPr>
          <p:cNvSpPr/>
          <p:nvPr/>
        </p:nvSpPr>
        <p:spPr>
          <a:xfrm>
            <a:off x="10489882" y="4215215"/>
            <a:ext cx="3291840" cy="99182"/>
          </a:xfrm>
          <a:prstGeom prst="rect">
            <a:avLst/>
          </a:prstGeom>
        </p:spPr>
        <p:txBody>
          <a:bodyPr lIns="0" tIns="0" rIns="0" bIns="0" anchor="ctr"/>
          <a:lstStyle/>
          <a:p>
            <a:pPr defTabSz="1112721"/>
            <a:r>
              <a:rPr lang="ja-JP" altLang="en-US" sz="950" i="1" spc="-10">
                <a:solidFill>
                  <a:schemeClr val="tx1">
                    <a:lumMod val="75000"/>
                  </a:schemeClr>
                </a:solidFill>
                <a:latin typeface="Arial" panose="020B0604020202020204" pitchFamily="34" charset="0"/>
                <a:cs typeface="Arial" panose="020B0604020202020204" pitchFamily="34" charset="0"/>
              </a:rPr>
              <a:t>出所：経済産業省</a:t>
            </a:r>
            <a:endParaRPr lang="en-US" sz="950" i="1" spc="-10">
              <a:solidFill>
                <a:schemeClr val="tx1">
                  <a:lumMod val="75000"/>
                </a:schemeClr>
              </a:solidFill>
              <a:latin typeface="Arial" panose="020B0604020202020204" pitchFamily="34" charset="0"/>
              <a:cs typeface="Arial" panose="020B0604020202020204" pitchFamily="34" charset="0"/>
            </a:endParaRPr>
          </a:p>
        </p:txBody>
      </p:sp>
      <p:sp>
        <p:nvSpPr>
          <p:cNvPr id="49" name="object 76">
            <a:extLst>
              <a:ext uri="{FF2B5EF4-FFF2-40B4-BE49-F238E27FC236}">
                <a16:creationId xmlns:a16="http://schemas.microsoft.com/office/drawing/2014/main" id="{D91B9B8C-0EB5-D81D-0E97-2DCEDCF6F8B6}"/>
              </a:ext>
            </a:extLst>
          </p:cNvPr>
          <p:cNvSpPr/>
          <p:nvPr/>
        </p:nvSpPr>
        <p:spPr>
          <a:xfrm>
            <a:off x="10441131" y="2057705"/>
            <a:ext cx="3348000" cy="0"/>
          </a:xfrm>
          <a:custGeom>
            <a:avLst/>
            <a:gdLst/>
            <a:ahLst/>
            <a:cxnLst/>
            <a:rect l="l" t="t" r="r" b="b"/>
            <a:pathLst>
              <a:path w="3328670">
                <a:moveTo>
                  <a:pt x="0" y="0"/>
                </a:moveTo>
                <a:lnTo>
                  <a:pt x="3328416" y="0"/>
                </a:lnTo>
              </a:path>
            </a:pathLst>
          </a:custGeom>
          <a:ln w="12700">
            <a:solidFill>
              <a:srgbClr val="133963"/>
            </a:solidFill>
          </a:ln>
        </p:spPr>
        <p:txBody>
          <a:bodyPr wrap="square" lIns="0" tIns="0" rIns="0" bIns="0" rtlCol="0"/>
          <a:lstStyle/>
          <a:p>
            <a:endParaRPr sz="1000"/>
          </a:p>
        </p:txBody>
      </p:sp>
      <p:sp>
        <p:nvSpPr>
          <p:cNvPr id="2" name="Rectangle 191">
            <a:extLst>
              <a:ext uri="{FF2B5EF4-FFF2-40B4-BE49-F238E27FC236}">
                <a16:creationId xmlns:a16="http://schemas.microsoft.com/office/drawing/2014/main" id="{0021CC43-BEA4-C148-64B8-DD5598A04C82}"/>
              </a:ext>
            </a:extLst>
          </p:cNvPr>
          <p:cNvSpPr/>
          <p:nvPr/>
        </p:nvSpPr>
        <p:spPr>
          <a:xfrm>
            <a:off x="2370788" y="4763881"/>
            <a:ext cx="268084" cy="7416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nchorCtr="1"/>
          <a:lstStyle/>
          <a:p>
            <a:pPr algn="ctr"/>
            <a:endParaRPr lang="en-US" sz="1200">
              <a:solidFill>
                <a:schemeClr val="bg1"/>
              </a:solidFill>
            </a:endParaRPr>
          </a:p>
        </p:txBody>
      </p:sp>
      <p:sp>
        <p:nvSpPr>
          <p:cNvPr id="5" name="Isosceles Triangle 4">
            <a:extLst>
              <a:ext uri="{FF2B5EF4-FFF2-40B4-BE49-F238E27FC236}">
                <a16:creationId xmlns:a16="http://schemas.microsoft.com/office/drawing/2014/main" id="{BF5743FC-4B2E-2F4D-B706-B5A65F48ECE3}"/>
              </a:ext>
            </a:extLst>
          </p:cNvPr>
          <p:cNvSpPr/>
          <p:nvPr/>
        </p:nvSpPr>
        <p:spPr>
          <a:xfrm>
            <a:off x="-989665" y="4706100"/>
            <a:ext cx="297815" cy="168910"/>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nchorCtr="1"/>
          <a:lstStyle/>
          <a:p>
            <a:pPr algn="ctr"/>
            <a:endParaRPr lang="en-US" sz="1200">
              <a:solidFill>
                <a:schemeClr val="bg1"/>
              </a:solidFill>
            </a:endParaRPr>
          </a:p>
        </p:txBody>
      </p:sp>
      <p:sp>
        <p:nvSpPr>
          <p:cNvPr id="17" name="Rectangle 191">
            <a:extLst>
              <a:ext uri="{FF2B5EF4-FFF2-40B4-BE49-F238E27FC236}">
                <a16:creationId xmlns:a16="http://schemas.microsoft.com/office/drawing/2014/main" id="{F5875C56-7381-B49A-0BF0-C8F9B2EA3509}"/>
              </a:ext>
            </a:extLst>
          </p:cNvPr>
          <p:cNvSpPr/>
          <p:nvPr/>
        </p:nvSpPr>
        <p:spPr>
          <a:xfrm>
            <a:off x="-963123" y="3291511"/>
            <a:ext cx="268084" cy="7416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nchorCtr="1"/>
          <a:lstStyle/>
          <a:p>
            <a:pPr algn="ctr"/>
            <a:endParaRPr lang="en-US" sz="1200">
              <a:solidFill>
                <a:schemeClr val="bg1"/>
              </a:solidFill>
            </a:endParaRPr>
          </a:p>
        </p:txBody>
      </p:sp>
      <p:sp>
        <p:nvSpPr>
          <p:cNvPr id="18" name="Isosceles Triangle 188">
            <a:extLst>
              <a:ext uri="{FF2B5EF4-FFF2-40B4-BE49-F238E27FC236}">
                <a16:creationId xmlns:a16="http://schemas.microsoft.com/office/drawing/2014/main" id="{19D726D8-E4B3-FB97-3FF2-6B7C5C46734D}"/>
              </a:ext>
            </a:extLst>
          </p:cNvPr>
          <p:cNvSpPr/>
          <p:nvPr/>
        </p:nvSpPr>
        <p:spPr>
          <a:xfrm>
            <a:off x="-1703382" y="3219350"/>
            <a:ext cx="297815" cy="168910"/>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nchorCtr="1"/>
          <a:lstStyle/>
          <a:p>
            <a:pPr algn="ctr"/>
            <a:endParaRPr lang="en-US" sz="1200">
              <a:solidFill>
                <a:schemeClr val="bg1"/>
              </a:solidFill>
            </a:endParaRPr>
          </a:p>
        </p:txBody>
      </p:sp>
      <p:sp>
        <p:nvSpPr>
          <p:cNvPr id="21" name="Isosceles Triangle 188">
            <a:extLst>
              <a:ext uri="{FF2B5EF4-FFF2-40B4-BE49-F238E27FC236}">
                <a16:creationId xmlns:a16="http://schemas.microsoft.com/office/drawing/2014/main" id="{815C2429-8C1E-DD66-5501-AB81277F5C21}"/>
              </a:ext>
            </a:extLst>
          </p:cNvPr>
          <p:cNvSpPr/>
          <p:nvPr/>
        </p:nvSpPr>
        <p:spPr>
          <a:xfrm>
            <a:off x="-977988" y="3942113"/>
            <a:ext cx="297815" cy="168910"/>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nchorCtr="1"/>
          <a:lstStyle/>
          <a:p>
            <a:pPr algn="ctr"/>
            <a:endParaRPr lang="en-US" sz="1200">
              <a:solidFill>
                <a:schemeClr val="bg1"/>
              </a:solidFill>
            </a:endParaRPr>
          </a:p>
        </p:txBody>
      </p:sp>
      <p:sp>
        <p:nvSpPr>
          <p:cNvPr id="24" name="Text Placeholder 135">
            <a:extLst>
              <a:ext uri="{FF2B5EF4-FFF2-40B4-BE49-F238E27FC236}">
                <a16:creationId xmlns:a16="http://schemas.microsoft.com/office/drawing/2014/main" id="{6AC0ECC5-4345-9685-678C-9D770CD7CFA1}"/>
              </a:ext>
            </a:extLst>
          </p:cNvPr>
          <p:cNvSpPr txBox="1">
            <a:spLocks/>
          </p:cNvSpPr>
          <p:nvPr/>
        </p:nvSpPr>
        <p:spPr>
          <a:xfrm>
            <a:off x="-3451239" y="2371415"/>
            <a:ext cx="2937509" cy="247650"/>
          </a:xfrm>
          <a:prstGeom prst="rect">
            <a:avLst/>
          </a:prstGeom>
        </p:spPr>
        <p:txBody>
          <a:bodyPr lIns="82296"/>
          <a:lstStyle>
            <a:lvl1pPr marL="0" indent="0" algn="l" defTabSz="1112721" rtl="0" eaLnBrk="1" latinLnBrk="0" hangingPunct="1">
              <a:lnSpc>
                <a:spcPct val="110000"/>
              </a:lnSpc>
              <a:spcBef>
                <a:spcPts val="0"/>
              </a:spcBef>
              <a:spcAft>
                <a:spcPts val="765"/>
              </a:spcAft>
              <a:buFont typeface="Arial" panose="020B0604020202020204" pitchFamily="34" charset="0"/>
              <a:buNone/>
              <a:defRPr lang="en-US" sz="1350" b="1" kern="1200" spc="60" baseline="0" dirty="0">
                <a:solidFill>
                  <a:schemeClr val="accent6"/>
                </a:solidFill>
                <a:latin typeface="+mj-lt"/>
                <a:ea typeface="+mn-ea"/>
                <a:cs typeface="+mn-cs"/>
              </a:defRPr>
            </a:lvl1pPr>
            <a:lvl2pPr marL="0" indent="0" algn="l" defTabSz="1112721" rtl="0" eaLnBrk="1" latinLnBrk="0" hangingPunct="1">
              <a:lnSpc>
                <a:spcPct val="110000"/>
              </a:lnSpc>
              <a:spcBef>
                <a:spcPts val="0"/>
              </a:spcBef>
              <a:spcAft>
                <a:spcPts val="765"/>
              </a:spcAft>
              <a:buFont typeface="Arial" panose="020B0604020202020204" pitchFamily="34" charset="0"/>
              <a:buNone/>
              <a:defRPr sz="2295" b="0" kern="1200" baseline="0">
                <a:solidFill>
                  <a:schemeClr val="tx1"/>
                </a:solidFill>
                <a:latin typeface="+mn-lt"/>
                <a:ea typeface="+mn-ea"/>
                <a:cs typeface="+mn-cs"/>
              </a:defRPr>
            </a:lvl2pPr>
            <a:lvl3pPr marL="340043" indent="-340043" algn="l" defTabSz="1112721" rtl="0" eaLnBrk="1" latinLnBrk="0" hangingPunct="1">
              <a:lnSpc>
                <a:spcPct val="110000"/>
              </a:lnSpc>
              <a:spcBef>
                <a:spcPts val="0"/>
              </a:spcBef>
              <a:spcAft>
                <a:spcPts val="765"/>
              </a:spcAft>
              <a:buClr>
                <a:schemeClr val="accent2"/>
              </a:buClr>
              <a:buFont typeface="Arial" panose="020B0604020202020204" pitchFamily="34" charset="0"/>
              <a:buChar char="•"/>
              <a:defRPr sz="2295" b="0" kern="1200">
                <a:solidFill>
                  <a:schemeClr val="tx1"/>
                </a:solidFill>
                <a:latin typeface="+mn-lt"/>
                <a:ea typeface="+mn-ea"/>
                <a:cs typeface="+mn-cs"/>
              </a:defRPr>
            </a:lvl3pPr>
            <a:lvl4pPr marL="686158" indent="-346115" algn="l" defTabSz="1112721" rtl="0" eaLnBrk="1" latinLnBrk="0" hangingPunct="1">
              <a:lnSpc>
                <a:spcPct val="110000"/>
              </a:lnSpc>
              <a:spcBef>
                <a:spcPts val="0"/>
              </a:spcBef>
              <a:spcAft>
                <a:spcPts val="765"/>
              </a:spcAft>
              <a:buClr>
                <a:schemeClr val="accent2"/>
              </a:buClr>
              <a:buFont typeface="Arial" panose="020B0604020202020204" pitchFamily="34" charset="0"/>
              <a:buChar char="–"/>
              <a:defRPr sz="2295" kern="1200">
                <a:solidFill>
                  <a:schemeClr val="tx1"/>
                </a:solidFill>
                <a:latin typeface="+mn-lt"/>
                <a:ea typeface="+mn-ea"/>
                <a:cs typeface="+mn-cs"/>
              </a:defRPr>
            </a:lvl4pPr>
            <a:lvl5pPr marL="1026200" indent="-340043" algn="l" defTabSz="1112721" rtl="0" eaLnBrk="1" latinLnBrk="0" hangingPunct="1">
              <a:lnSpc>
                <a:spcPct val="110000"/>
              </a:lnSpc>
              <a:spcBef>
                <a:spcPts val="0"/>
              </a:spcBef>
              <a:spcAft>
                <a:spcPts val="765"/>
              </a:spcAft>
              <a:buClr>
                <a:schemeClr val="accent2"/>
              </a:buClr>
              <a:buFont typeface="Arial" panose="020B0604020202020204" pitchFamily="34" charset="0"/>
              <a:buChar char="»"/>
              <a:defRPr sz="2295" kern="1200" baseline="0">
                <a:solidFill>
                  <a:schemeClr val="tx1"/>
                </a:solidFill>
                <a:latin typeface="+mn-lt"/>
                <a:ea typeface="+mn-ea"/>
                <a:cs typeface="+mn-cs"/>
              </a:defRPr>
            </a:lvl5pPr>
            <a:lvl6pPr marL="0" indent="0" algn="l" defTabSz="1112721" rtl="0" eaLnBrk="1" latinLnBrk="0" hangingPunct="1">
              <a:lnSpc>
                <a:spcPct val="110000"/>
              </a:lnSpc>
              <a:spcBef>
                <a:spcPts val="0"/>
              </a:spcBef>
              <a:spcAft>
                <a:spcPts val="765"/>
              </a:spcAft>
              <a:buClr>
                <a:schemeClr val="accent5"/>
              </a:buClr>
              <a:buFont typeface="Arial" panose="020B0604020202020204" pitchFamily="34" charset="0"/>
              <a:buNone/>
              <a:defRPr sz="2295" b="0" kern="1200">
                <a:solidFill>
                  <a:schemeClr val="accent1"/>
                </a:solidFill>
                <a:latin typeface="+mn-lt"/>
                <a:ea typeface="+mn-ea"/>
                <a:cs typeface="+mn-cs"/>
              </a:defRPr>
            </a:lvl6pPr>
            <a:lvl7pPr marL="340043" indent="-340043" algn="l" defTabSz="1112721" rtl="0" eaLnBrk="1" latinLnBrk="0" hangingPunct="1">
              <a:lnSpc>
                <a:spcPct val="110000"/>
              </a:lnSpc>
              <a:spcBef>
                <a:spcPts val="0"/>
              </a:spcBef>
              <a:spcAft>
                <a:spcPts val="765"/>
              </a:spcAft>
              <a:buClr>
                <a:schemeClr val="accent2"/>
              </a:buClr>
              <a:buFont typeface="+mj-lt"/>
              <a:buAutoNum type="arabicPeriod"/>
              <a:defRPr sz="2295" b="0" kern="1200">
                <a:solidFill>
                  <a:schemeClr val="tx1"/>
                </a:solidFill>
                <a:latin typeface="+mj-lt"/>
                <a:ea typeface="+mn-ea"/>
                <a:cs typeface="+mn-cs"/>
              </a:defRPr>
            </a:lvl7pPr>
            <a:lvl8pPr marL="686158" indent="-346115" algn="l" defTabSz="1112721" rtl="0" eaLnBrk="1" latinLnBrk="0" hangingPunct="1">
              <a:lnSpc>
                <a:spcPct val="110000"/>
              </a:lnSpc>
              <a:spcBef>
                <a:spcPts val="0"/>
              </a:spcBef>
              <a:spcAft>
                <a:spcPts val="765"/>
              </a:spcAft>
              <a:buClr>
                <a:schemeClr val="accent2"/>
              </a:buClr>
              <a:buFont typeface="+mj-lt"/>
              <a:buAutoNum type="alphaLcPeriod"/>
              <a:defRPr sz="2295" kern="1200" baseline="0">
                <a:solidFill>
                  <a:schemeClr val="tx1"/>
                </a:solidFill>
                <a:latin typeface="+mn-lt"/>
                <a:ea typeface="+mn-ea"/>
                <a:cs typeface="+mn-cs"/>
              </a:defRPr>
            </a:lvl8pPr>
            <a:lvl9pPr marL="1056561" indent="-352187" algn="l" defTabSz="1112721" rtl="0" eaLnBrk="1" latinLnBrk="0" hangingPunct="1">
              <a:lnSpc>
                <a:spcPct val="110000"/>
              </a:lnSpc>
              <a:spcBef>
                <a:spcPts val="0"/>
              </a:spcBef>
              <a:spcAft>
                <a:spcPts val="765"/>
              </a:spcAft>
              <a:buClr>
                <a:schemeClr val="accent2"/>
              </a:buClr>
              <a:buFont typeface="+mj-lt"/>
              <a:buAutoNum type="romanLcPeriod"/>
              <a:defRPr lang="en-GB" sz="2295" kern="1200" baseline="0" dirty="0">
                <a:solidFill>
                  <a:schemeClr val="tx1"/>
                </a:solidFill>
                <a:latin typeface="+mn-lt"/>
                <a:ea typeface="+mn-ea"/>
                <a:cs typeface="+mn-cs"/>
              </a:defRPr>
            </a:lvl9pPr>
          </a:lstStyle>
          <a:p>
            <a:r>
              <a:rPr lang="zh-TW" altLang="en-US"/>
              <a:t>賃貸市場基礎指標</a:t>
            </a:r>
          </a:p>
        </p:txBody>
      </p:sp>
      <p:sp>
        <p:nvSpPr>
          <p:cNvPr id="26" name="Text Placeholder 136">
            <a:extLst>
              <a:ext uri="{FF2B5EF4-FFF2-40B4-BE49-F238E27FC236}">
                <a16:creationId xmlns:a16="http://schemas.microsoft.com/office/drawing/2014/main" id="{DAB29BAB-ED87-7130-9943-6C7DCC9D8F76}"/>
              </a:ext>
            </a:extLst>
          </p:cNvPr>
          <p:cNvSpPr txBox="1">
            <a:spLocks/>
          </p:cNvSpPr>
          <p:nvPr/>
        </p:nvSpPr>
        <p:spPr>
          <a:xfrm>
            <a:off x="-3451239" y="5524958"/>
            <a:ext cx="2937509" cy="247650"/>
          </a:xfrm>
          <a:prstGeom prst="rect">
            <a:avLst/>
          </a:prstGeom>
        </p:spPr>
        <p:txBody>
          <a:bodyPr lIns="82296"/>
          <a:lstStyle>
            <a:lvl1pPr marL="0" indent="0" algn="l" defTabSz="1112721" rtl="0" eaLnBrk="1" latinLnBrk="0" hangingPunct="1">
              <a:lnSpc>
                <a:spcPct val="110000"/>
              </a:lnSpc>
              <a:spcBef>
                <a:spcPts val="0"/>
              </a:spcBef>
              <a:spcAft>
                <a:spcPts val="765"/>
              </a:spcAft>
              <a:buFont typeface="Arial" panose="020B0604020202020204" pitchFamily="34" charset="0"/>
              <a:buNone/>
              <a:defRPr sz="1350" b="1" kern="1200" spc="60" baseline="0">
                <a:solidFill>
                  <a:schemeClr val="accent6"/>
                </a:solidFill>
                <a:latin typeface="+mj-lt"/>
                <a:ea typeface="+mn-ea"/>
                <a:cs typeface="+mn-cs"/>
              </a:defRPr>
            </a:lvl1pPr>
            <a:lvl2pPr marL="0" indent="0" algn="l" defTabSz="1112721" rtl="0" eaLnBrk="1" latinLnBrk="0" hangingPunct="1">
              <a:lnSpc>
                <a:spcPct val="110000"/>
              </a:lnSpc>
              <a:spcBef>
                <a:spcPts val="0"/>
              </a:spcBef>
              <a:spcAft>
                <a:spcPts val="765"/>
              </a:spcAft>
              <a:buFont typeface="Arial" panose="020B0604020202020204" pitchFamily="34" charset="0"/>
              <a:buNone/>
              <a:defRPr sz="2295" b="0" kern="1200" baseline="0">
                <a:solidFill>
                  <a:schemeClr val="tx1"/>
                </a:solidFill>
                <a:latin typeface="+mn-lt"/>
                <a:ea typeface="+mn-ea"/>
                <a:cs typeface="+mn-cs"/>
              </a:defRPr>
            </a:lvl2pPr>
            <a:lvl3pPr marL="340043" indent="-340043" algn="l" defTabSz="1112721" rtl="0" eaLnBrk="1" latinLnBrk="0" hangingPunct="1">
              <a:lnSpc>
                <a:spcPct val="110000"/>
              </a:lnSpc>
              <a:spcBef>
                <a:spcPts val="0"/>
              </a:spcBef>
              <a:spcAft>
                <a:spcPts val="765"/>
              </a:spcAft>
              <a:buClr>
                <a:schemeClr val="accent2"/>
              </a:buClr>
              <a:buFont typeface="Arial" panose="020B0604020202020204" pitchFamily="34" charset="0"/>
              <a:buChar char="•"/>
              <a:defRPr sz="2295" b="0" kern="1200">
                <a:solidFill>
                  <a:schemeClr val="tx1"/>
                </a:solidFill>
                <a:latin typeface="+mn-lt"/>
                <a:ea typeface="+mn-ea"/>
                <a:cs typeface="+mn-cs"/>
              </a:defRPr>
            </a:lvl3pPr>
            <a:lvl4pPr marL="686158" indent="-346115" algn="l" defTabSz="1112721" rtl="0" eaLnBrk="1" latinLnBrk="0" hangingPunct="1">
              <a:lnSpc>
                <a:spcPct val="110000"/>
              </a:lnSpc>
              <a:spcBef>
                <a:spcPts val="0"/>
              </a:spcBef>
              <a:spcAft>
                <a:spcPts val="765"/>
              </a:spcAft>
              <a:buClr>
                <a:schemeClr val="accent2"/>
              </a:buClr>
              <a:buFont typeface="Arial" panose="020B0604020202020204" pitchFamily="34" charset="0"/>
              <a:buChar char="–"/>
              <a:defRPr sz="2295" kern="1200">
                <a:solidFill>
                  <a:schemeClr val="tx1"/>
                </a:solidFill>
                <a:latin typeface="+mn-lt"/>
                <a:ea typeface="+mn-ea"/>
                <a:cs typeface="+mn-cs"/>
              </a:defRPr>
            </a:lvl4pPr>
            <a:lvl5pPr marL="1026200" indent="-340043" algn="l" defTabSz="1112721" rtl="0" eaLnBrk="1" latinLnBrk="0" hangingPunct="1">
              <a:lnSpc>
                <a:spcPct val="110000"/>
              </a:lnSpc>
              <a:spcBef>
                <a:spcPts val="0"/>
              </a:spcBef>
              <a:spcAft>
                <a:spcPts val="765"/>
              </a:spcAft>
              <a:buClr>
                <a:schemeClr val="accent2"/>
              </a:buClr>
              <a:buFont typeface="Arial" panose="020B0604020202020204" pitchFamily="34" charset="0"/>
              <a:buChar char="»"/>
              <a:defRPr sz="2295" kern="1200" baseline="0">
                <a:solidFill>
                  <a:schemeClr val="tx1"/>
                </a:solidFill>
                <a:latin typeface="+mn-lt"/>
                <a:ea typeface="+mn-ea"/>
                <a:cs typeface="+mn-cs"/>
              </a:defRPr>
            </a:lvl5pPr>
            <a:lvl6pPr marL="0" indent="0" algn="l" defTabSz="1112721" rtl="0" eaLnBrk="1" latinLnBrk="0" hangingPunct="1">
              <a:lnSpc>
                <a:spcPct val="110000"/>
              </a:lnSpc>
              <a:spcBef>
                <a:spcPts val="0"/>
              </a:spcBef>
              <a:spcAft>
                <a:spcPts val="765"/>
              </a:spcAft>
              <a:buClr>
                <a:schemeClr val="accent5"/>
              </a:buClr>
              <a:buFont typeface="Arial" panose="020B0604020202020204" pitchFamily="34" charset="0"/>
              <a:buNone/>
              <a:defRPr sz="2295" b="0" kern="1200">
                <a:solidFill>
                  <a:schemeClr val="accent1"/>
                </a:solidFill>
                <a:latin typeface="+mn-lt"/>
                <a:ea typeface="+mn-ea"/>
                <a:cs typeface="+mn-cs"/>
              </a:defRPr>
            </a:lvl6pPr>
            <a:lvl7pPr marL="340043" indent="-340043" algn="l" defTabSz="1112721" rtl="0" eaLnBrk="1" latinLnBrk="0" hangingPunct="1">
              <a:lnSpc>
                <a:spcPct val="110000"/>
              </a:lnSpc>
              <a:spcBef>
                <a:spcPts val="0"/>
              </a:spcBef>
              <a:spcAft>
                <a:spcPts val="765"/>
              </a:spcAft>
              <a:buClr>
                <a:schemeClr val="accent2"/>
              </a:buClr>
              <a:buFont typeface="+mj-lt"/>
              <a:buAutoNum type="arabicPeriod"/>
              <a:defRPr sz="2295" b="0" kern="1200">
                <a:solidFill>
                  <a:schemeClr val="tx1"/>
                </a:solidFill>
                <a:latin typeface="+mj-lt"/>
                <a:ea typeface="+mn-ea"/>
                <a:cs typeface="+mn-cs"/>
              </a:defRPr>
            </a:lvl7pPr>
            <a:lvl8pPr marL="686158" indent="-346115" algn="l" defTabSz="1112721" rtl="0" eaLnBrk="1" latinLnBrk="0" hangingPunct="1">
              <a:lnSpc>
                <a:spcPct val="110000"/>
              </a:lnSpc>
              <a:spcBef>
                <a:spcPts val="0"/>
              </a:spcBef>
              <a:spcAft>
                <a:spcPts val="765"/>
              </a:spcAft>
              <a:buClr>
                <a:schemeClr val="accent2"/>
              </a:buClr>
              <a:buFont typeface="+mj-lt"/>
              <a:buAutoNum type="alphaLcPeriod"/>
              <a:defRPr sz="2295" kern="1200" baseline="0">
                <a:solidFill>
                  <a:schemeClr val="tx1"/>
                </a:solidFill>
                <a:latin typeface="+mn-lt"/>
                <a:ea typeface="+mn-ea"/>
                <a:cs typeface="+mn-cs"/>
              </a:defRPr>
            </a:lvl8pPr>
            <a:lvl9pPr marL="1056561" indent="-352187" algn="l" defTabSz="1112721" rtl="0" eaLnBrk="1" latinLnBrk="0" hangingPunct="1">
              <a:lnSpc>
                <a:spcPct val="110000"/>
              </a:lnSpc>
              <a:spcBef>
                <a:spcPts val="0"/>
              </a:spcBef>
              <a:spcAft>
                <a:spcPts val="765"/>
              </a:spcAft>
              <a:buClr>
                <a:schemeClr val="accent2"/>
              </a:buClr>
              <a:buFont typeface="+mj-lt"/>
              <a:buAutoNum type="romanLcPeriod"/>
              <a:defRPr lang="en-GB" sz="2295" kern="1200" baseline="0" dirty="0">
                <a:solidFill>
                  <a:schemeClr val="tx1"/>
                </a:solidFill>
                <a:latin typeface="+mn-lt"/>
                <a:ea typeface="+mn-ea"/>
                <a:cs typeface="+mn-cs"/>
              </a:defRPr>
            </a:lvl9pPr>
          </a:lstStyle>
          <a:p>
            <a:r>
              <a:rPr lang="zh-TW" altLang="en-US"/>
              <a:t>経済指標</a:t>
            </a:r>
          </a:p>
        </p:txBody>
      </p:sp>
      <p:sp>
        <p:nvSpPr>
          <p:cNvPr id="27" name="Text Placeholder 137">
            <a:extLst>
              <a:ext uri="{FF2B5EF4-FFF2-40B4-BE49-F238E27FC236}">
                <a16:creationId xmlns:a16="http://schemas.microsoft.com/office/drawing/2014/main" id="{313BC93E-2255-5BBB-6B6B-89018D3B6B8F}"/>
              </a:ext>
            </a:extLst>
          </p:cNvPr>
          <p:cNvSpPr txBox="1">
            <a:spLocks/>
          </p:cNvSpPr>
          <p:nvPr/>
        </p:nvSpPr>
        <p:spPr>
          <a:xfrm>
            <a:off x="-1847576" y="2747539"/>
            <a:ext cx="598995" cy="361950"/>
          </a:xfrm>
          <a:prstGeom prst="rect">
            <a:avLst/>
          </a:prstGeom>
        </p:spPr>
        <p:txBody>
          <a:bodyPr lIns="0" rIns="0"/>
          <a:lstStyle>
            <a:lvl1pPr marL="0" indent="0" algn="ctr" defTabSz="1112721" rtl="0" eaLnBrk="1" latinLnBrk="0" hangingPunct="1">
              <a:lnSpc>
                <a:spcPts val="1150"/>
              </a:lnSpc>
              <a:spcBef>
                <a:spcPts val="0"/>
              </a:spcBef>
              <a:spcAft>
                <a:spcPts val="0"/>
              </a:spcAft>
              <a:buFont typeface="Arial" panose="020B0604020202020204" pitchFamily="34" charset="0"/>
              <a:buNone/>
              <a:defRPr sz="1100" b="0" kern="1200">
                <a:solidFill>
                  <a:schemeClr val="accent6"/>
                </a:solidFill>
                <a:latin typeface="Arial" panose="020B0604020202020204" pitchFamily="34" charset="0"/>
                <a:ea typeface="+mn-ea"/>
                <a:cs typeface="Arial" panose="020B0604020202020204" pitchFamily="34" charset="0"/>
              </a:defRPr>
            </a:lvl1pPr>
            <a:lvl2pPr marL="0" indent="0" algn="l" defTabSz="1112721" rtl="0" eaLnBrk="1" latinLnBrk="0" hangingPunct="1">
              <a:lnSpc>
                <a:spcPct val="110000"/>
              </a:lnSpc>
              <a:spcBef>
                <a:spcPts val="0"/>
              </a:spcBef>
              <a:spcAft>
                <a:spcPts val="765"/>
              </a:spcAft>
              <a:buFont typeface="Arial" panose="020B0604020202020204" pitchFamily="34" charset="0"/>
              <a:buNone/>
              <a:defRPr sz="2295" b="0" kern="1200" baseline="0">
                <a:solidFill>
                  <a:schemeClr val="tx1"/>
                </a:solidFill>
                <a:latin typeface="+mn-lt"/>
                <a:ea typeface="+mn-ea"/>
                <a:cs typeface="+mn-cs"/>
              </a:defRPr>
            </a:lvl2pPr>
            <a:lvl3pPr marL="340043" indent="-340043" algn="l" defTabSz="1112721" rtl="0" eaLnBrk="1" latinLnBrk="0" hangingPunct="1">
              <a:lnSpc>
                <a:spcPct val="110000"/>
              </a:lnSpc>
              <a:spcBef>
                <a:spcPts val="0"/>
              </a:spcBef>
              <a:spcAft>
                <a:spcPts val="765"/>
              </a:spcAft>
              <a:buClr>
                <a:schemeClr val="accent2"/>
              </a:buClr>
              <a:buFont typeface="Arial" panose="020B0604020202020204" pitchFamily="34" charset="0"/>
              <a:buChar char="•"/>
              <a:defRPr sz="2295" b="0" kern="1200">
                <a:solidFill>
                  <a:schemeClr val="tx1"/>
                </a:solidFill>
                <a:latin typeface="+mn-lt"/>
                <a:ea typeface="+mn-ea"/>
                <a:cs typeface="+mn-cs"/>
              </a:defRPr>
            </a:lvl3pPr>
            <a:lvl4pPr marL="686158" indent="-346115" algn="l" defTabSz="1112721" rtl="0" eaLnBrk="1" latinLnBrk="0" hangingPunct="1">
              <a:lnSpc>
                <a:spcPct val="110000"/>
              </a:lnSpc>
              <a:spcBef>
                <a:spcPts val="0"/>
              </a:spcBef>
              <a:spcAft>
                <a:spcPts val="765"/>
              </a:spcAft>
              <a:buClr>
                <a:schemeClr val="accent2"/>
              </a:buClr>
              <a:buFont typeface="Arial" panose="020B0604020202020204" pitchFamily="34" charset="0"/>
              <a:buChar char="–"/>
              <a:defRPr sz="2295" kern="1200">
                <a:solidFill>
                  <a:schemeClr val="tx1"/>
                </a:solidFill>
                <a:latin typeface="+mn-lt"/>
                <a:ea typeface="+mn-ea"/>
                <a:cs typeface="+mn-cs"/>
              </a:defRPr>
            </a:lvl4pPr>
            <a:lvl5pPr marL="1026200" indent="-340043" algn="l" defTabSz="1112721" rtl="0" eaLnBrk="1" latinLnBrk="0" hangingPunct="1">
              <a:lnSpc>
                <a:spcPct val="110000"/>
              </a:lnSpc>
              <a:spcBef>
                <a:spcPts val="0"/>
              </a:spcBef>
              <a:spcAft>
                <a:spcPts val="765"/>
              </a:spcAft>
              <a:buClr>
                <a:schemeClr val="accent2"/>
              </a:buClr>
              <a:buFont typeface="Arial" panose="020B0604020202020204" pitchFamily="34" charset="0"/>
              <a:buChar char="»"/>
              <a:defRPr sz="2295" kern="1200" baseline="0">
                <a:solidFill>
                  <a:schemeClr val="tx1"/>
                </a:solidFill>
                <a:latin typeface="+mn-lt"/>
                <a:ea typeface="+mn-ea"/>
                <a:cs typeface="+mn-cs"/>
              </a:defRPr>
            </a:lvl5pPr>
            <a:lvl6pPr marL="0" indent="0" algn="l" defTabSz="1112721" rtl="0" eaLnBrk="1" latinLnBrk="0" hangingPunct="1">
              <a:lnSpc>
                <a:spcPct val="110000"/>
              </a:lnSpc>
              <a:spcBef>
                <a:spcPts val="0"/>
              </a:spcBef>
              <a:spcAft>
                <a:spcPts val="765"/>
              </a:spcAft>
              <a:buClr>
                <a:schemeClr val="accent5"/>
              </a:buClr>
              <a:buFont typeface="Arial" panose="020B0604020202020204" pitchFamily="34" charset="0"/>
              <a:buNone/>
              <a:defRPr sz="2295" b="0" kern="1200">
                <a:solidFill>
                  <a:schemeClr val="accent1"/>
                </a:solidFill>
                <a:latin typeface="+mn-lt"/>
                <a:ea typeface="+mn-ea"/>
                <a:cs typeface="+mn-cs"/>
              </a:defRPr>
            </a:lvl6pPr>
            <a:lvl7pPr marL="340043" indent="-340043" algn="l" defTabSz="1112721" rtl="0" eaLnBrk="1" latinLnBrk="0" hangingPunct="1">
              <a:lnSpc>
                <a:spcPct val="110000"/>
              </a:lnSpc>
              <a:spcBef>
                <a:spcPts val="0"/>
              </a:spcBef>
              <a:spcAft>
                <a:spcPts val="765"/>
              </a:spcAft>
              <a:buClr>
                <a:schemeClr val="accent2"/>
              </a:buClr>
              <a:buFont typeface="+mj-lt"/>
              <a:buAutoNum type="arabicPeriod"/>
              <a:defRPr sz="2295" b="0" kern="1200">
                <a:solidFill>
                  <a:schemeClr val="tx1"/>
                </a:solidFill>
                <a:latin typeface="+mj-lt"/>
                <a:ea typeface="+mn-ea"/>
                <a:cs typeface="+mn-cs"/>
              </a:defRPr>
            </a:lvl7pPr>
            <a:lvl8pPr marL="686158" indent="-346115" algn="l" defTabSz="1112721" rtl="0" eaLnBrk="1" latinLnBrk="0" hangingPunct="1">
              <a:lnSpc>
                <a:spcPct val="110000"/>
              </a:lnSpc>
              <a:spcBef>
                <a:spcPts val="0"/>
              </a:spcBef>
              <a:spcAft>
                <a:spcPts val="765"/>
              </a:spcAft>
              <a:buClr>
                <a:schemeClr val="accent2"/>
              </a:buClr>
              <a:buFont typeface="+mj-lt"/>
              <a:buAutoNum type="alphaLcPeriod"/>
              <a:defRPr sz="2295" kern="1200" baseline="0">
                <a:solidFill>
                  <a:schemeClr val="tx1"/>
                </a:solidFill>
                <a:latin typeface="+mn-lt"/>
                <a:ea typeface="+mn-ea"/>
                <a:cs typeface="+mn-cs"/>
              </a:defRPr>
            </a:lvl8pPr>
            <a:lvl9pPr marL="1056561" indent="-352187" algn="l" defTabSz="1112721" rtl="0" eaLnBrk="1" latinLnBrk="0" hangingPunct="1">
              <a:lnSpc>
                <a:spcPct val="110000"/>
              </a:lnSpc>
              <a:spcBef>
                <a:spcPts val="0"/>
              </a:spcBef>
              <a:spcAft>
                <a:spcPts val="765"/>
              </a:spcAft>
              <a:buClr>
                <a:schemeClr val="accent2"/>
              </a:buClr>
              <a:buFont typeface="+mj-lt"/>
              <a:buAutoNum type="romanLcPeriod"/>
              <a:defRPr lang="en-GB" sz="2295" kern="1200" baseline="0" dirty="0">
                <a:solidFill>
                  <a:schemeClr val="tx1"/>
                </a:solidFill>
                <a:latin typeface="+mn-lt"/>
                <a:ea typeface="+mn-ea"/>
                <a:cs typeface="+mn-cs"/>
              </a:defRPr>
            </a:lvl9pPr>
          </a:lstStyle>
          <a:p>
            <a:r>
              <a:rPr lang="ja-JP" altLang="en-US"/>
              <a:t>前年</a:t>
            </a:r>
            <a:endParaRPr lang="en-US" altLang="ja-JP"/>
          </a:p>
          <a:p>
            <a:r>
              <a:rPr lang="ja-JP" altLang="en-US"/>
              <a:t>同月比</a:t>
            </a:r>
            <a:endParaRPr lang="en-US"/>
          </a:p>
        </p:txBody>
      </p:sp>
      <p:sp>
        <p:nvSpPr>
          <p:cNvPr id="28" name="Text Placeholder 138">
            <a:extLst>
              <a:ext uri="{FF2B5EF4-FFF2-40B4-BE49-F238E27FC236}">
                <a16:creationId xmlns:a16="http://schemas.microsoft.com/office/drawing/2014/main" id="{F946A93C-38C5-9968-6924-DA2A0FB5F660}"/>
              </a:ext>
            </a:extLst>
          </p:cNvPr>
          <p:cNvSpPr txBox="1">
            <a:spLocks/>
          </p:cNvSpPr>
          <p:nvPr/>
        </p:nvSpPr>
        <p:spPr>
          <a:xfrm>
            <a:off x="-1163263" y="2747539"/>
            <a:ext cx="685757" cy="361950"/>
          </a:xfrm>
          <a:prstGeom prst="rect">
            <a:avLst/>
          </a:prstGeom>
        </p:spPr>
        <p:txBody>
          <a:bodyPr lIns="0" rIns="0" anchor="ctr"/>
          <a:lstStyle>
            <a:lvl1pPr marL="0" indent="0" algn="ctr" defTabSz="1112721" rtl="0" eaLnBrk="1" latinLnBrk="0" hangingPunct="1">
              <a:lnSpc>
                <a:spcPts val="1150"/>
              </a:lnSpc>
              <a:spcBef>
                <a:spcPts val="0"/>
              </a:spcBef>
              <a:spcAft>
                <a:spcPts val="0"/>
              </a:spcAft>
              <a:buFont typeface="Arial" panose="020B0604020202020204" pitchFamily="34" charset="0"/>
              <a:buNone/>
              <a:defRPr sz="1100" b="0" kern="1200">
                <a:solidFill>
                  <a:schemeClr val="accent6"/>
                </a:solidFill>
                <a:latin typeface="Gotham Book" pitchFamily="2" charset="0"/>
                <a:ea typeface="+mn-ea"/>
                <a:cs typeface="Gotham Book" pitchFamily="2" charset="0"/>
              </a:defRPr>
            </a:lvl1pPr>
            <a:lvl2pPr marL="0" indent="0" algn="l" defTabSz="1112721" rtl="0" eaLnBrk="1" latinLnBrk="0" hangingPunct="1">
              <a:lnSpc>
                <a:spcPct val="110000"/>
              </a:lnSpc>
              <a:spcBef>
                <a:spcPts val="0"/>
              </a:spcBef>
              <a:spcAft>
                <a:spcPts val="765"/>
              </a:spcAft>
              <a:buFont typeface="Arial" panose="020B0604020202020204" pitchFamily="34" charset="0"/>
              <a:buNone/>
              <a:defRPr sz="2295" b="0" kern="1200" baseline="0">
                <a:solidFill>
                  <a:schemeClr val="tx1"/>
                </a:solidFill>
                <a:latin typeface="+mn-lt"/>
                <a:ea typeface="+mn-ea"/>
                <a:cs typeface="+mn-cs"/>
              </a:defRPr>
            </a:lvl2pPr>
            <a:lvl3pPr marL="340043" indent="-340043" algn="l" defTabSz="1112721" rtl="0" eaLnBrk="1" latinLnBrk="0" hangingPunct="1">
              <a:lnSpc>
                <a:spcPct val="110000"/>
              </a:lnSpc>
              <a:spcBef>
                <a:spcPts val="0"/>
              </a:spcBef>
              <a:spcAft>
                <a:spcPts val="765"/>
              </a:spcAft>
              <a:buClr>
                <a:schemeClr val="accent2"/>
              </a:buClr>
              <a:buFont typeface="Arial" panose="020B0604020202020204" pitchFamily="34" charset="0"/>
              <a:buChar char="•"/>
              <a:defRPr sz="2295" b="0" kern="1200">
                <a:solidFill>
                  <a:schemeClr val="tx1"/>
                </a:solidFill>
                <a:latin typeface="+mn-lt"/>
                <a:ea typeface="+mn-ea"/>
                <a:cs typeface="+mn-cs"/>
              </a:defRPr>
            </a:lvl3pPr>
            <a:lvl4pPr marL="686158" indent="-346115" algn="l" defTabSz="1112721" rtl="0" eaLnBrk="1" latinLnBrk="0" hangingPunct="1">
              <a:lnSpc>
                <a:spcPct val="110000"/>
              </a:lnSpc>
              <a:spcBef>
                <a:spcPts val="0"/>
              </a:spcBef>
              <a:spcAft>
                <a:spcPts val="765"/>
              </a:spcAft>
              <a:buClr>
                <a:schemeClr val="accent2"/>
              </a:buClr>
              <a:buFont typeface="Arial" panose="020B0604020202020204" pitchFamily="34" charset="0"/>
              <a:buChar char="–"/>
              <a:defRPr sz="2295" kern="1200">
                <a:solidFill>
                  <a:schemeClr val="tx1"/>
                </a:solidFill>
                <a:latin typeface="+mn-lt"/>
                <a:ea typeface="+mn-ea"/>
                <a:cs typeface="+mn-cs"/>
              </a:defRPr>
            </a:lvl4pPr>
            <a:lvl5pPr marL="1026200" indent="-340043" algn="l" defTabSz="1112721" rtl="0" eaLnBrk="1" latinLnBrk="0" hangingPunct="1">
              <a:lnSpc>
                <a:spcPct val="110000"/>
              </a:lnSpc>
              <a:spcBef>
                <a:spcPts val="0"/>
              </a:spcBef>
              <a:spcAft>
                <a:spcPts val="765"/>
              </a:spcAft>
              <a:buClr>
                <a:schemeClr val="accent2"/>
              </a:buClr>
              <a:buFont typeface="Arial" panose="020B0604020202020204" pitchFamily="34" charset="0"/>
              <a:buChar char="»"/>
              <a:defRPr sz="2295" kern="1200" baseline="0">
                <a:solidFill>
                  <a:schemeClr val="tx1"/>
                </a:solidFill>
                <a:latin typeface="+mn-lt"/>
                <a:ea typeface="+mn-ea"/>
                <a:cs typeface="+mn-cs"/>
              </a:defRPr>
            </a:lvl5pPr>
            <a:lvl6pPr marL="0" indent="0" algn="l" defTabSz="1112721" rtl="0" eaLnBrk="1" latinLnBrk="0" hangingPunct="1">
              <a:lnSpc>
                <a:spcPct val="110000"/>
              </a:lnSpc>
              <a:spcBef>
                <a:spcPts val="0"/>
              </a:spcBef>
              <a:spcAft>
                <a:spcPts val="765"/>
              </a:spcAft>
              <a:buClr>
                <a:schemeClr val="accent5"/>
              </a:buClr>
              <a:buFont typeface="Arial" panose="020B0604020202020204" pitchFamily="34" charset="0"/>
              <a:buNone/>
              <a:defRPr sz="2295" b="0" kern="1200">
                <a:solidFill>
                  <a:schemeClr val="accent1"/>
                </a:solidFill>
                <a:latin typeface="+mn-lt"/>
                <a:ea typeface="+mn-ea"/>
                <a:cs typeface="+mn-cs"/>
              </a:defRPr>
            </a:lvl6pPr>
            <a:lvl7pPr marL="340043" indent="-340043" algn="l" defTabSz="1112721" rtl="0" eaLnBrk="1" latinLnBrk="0" hangingPunct="1">
              <a:lnSpc>
                <a:spcPct val="110000"/>
              </a:lnSpc>
              <a:spcBef>
                <a:spcPts val="0"/>
              </a:spcBef>
              <a:spcAft>
                <a:spcPts val="765"/>
              </a:spcAft>
              <a:buClr>
                <a:schemeClr val="accent2"/>
              </a:buClr>
              <a:buFont typeface="+mj-lt"/>
              <a:buAutoNum type="arabicPeriod"/>
              <a:defRPr sz="2295" b="0" kern="1200">
                <a:solidFill>
                  <a:schemeClr val="tx1"/>
                </a:solidFill>
                <a:latin typeface="+mj-lt"/>
                <a:ea typeface="+mn-ea"/>
                <a:cs typeface="+mn-cs"/>
              </a:defRPr>
            </a:lvl7pPr>
            <a:lvl8pPr marL="686158" indent="-346115" algn="l" defTabSz="1112721" rtl="0" eaLnBrk="1" latinLnBrk="0" hangingPunct="1">
              <a:lnSpc>
                <a:spcPct val="110000"/>
              </a:lnSpc>
              <a:spcBef>
                <a:spcPts val="0"/>
              </a:spcBef>
              <a:spcAft>
                <a:spcPts val="765"/>
              </a:spcAft>
              <a:buClr>
                <a:schemeClr val="accent2"/>
              </a:buClr>
              <a:buFont typeface="+mj-lt"/>
              <a:buAutoNum type="alphaLcPeriod"/>
              <a:defRPr sz="2295" kern="1200" baseline="0">
                <a:solidFill>
                  <a:schemeClr val="tx1"/>
                </a:solidFill>
                <a:latin typeface="+mn-lt"/>
                <a:ea typeface="+mn-ea"/>
                <a:cs typeface="+mn-cs"/>
              </a:defRPr>
            </a:lvl8pPr>
            <a:lvl9pPr marL="1056561" indent="-352187" algn="l" defTabSz="1112721" rtl="0" eaLnBrk="1" latinLnBrk="0" hangingPunct="1">
              <a:lnSpc>
                <a:spcPct val="110000"/>
              </a:lnSpc>
              <a:spcBef>
                <a:spcPts val="0"/>
              </a:spcBef>
              <a:spcAft>
                <a:spcPts val="765"/>
              </a:spcAft>
              <a:buClr>
                <a:schemeClr val="accent2"/>
              </a:buClr>
              <a:buFont typeface="+mj-lt"/>
              <a:buAutoNum type="romanLcPeriod"/>
              <a:defRPr lang="en-GB" sz="2295" kern="1200" baseline="0" dirty="0">
                <a:solidFill>
                  <a:schemeClr val="tx1"/>
                </a:solidFill>
                <a:latin typeface="+mn-lt"/>
                <a:ea typeface="+mn-ea"/>
                <a:cs typeface="+mn-cs"/>
              </a:defRPr>
            </a:lvl9pPr>
          </a:lstStyle>
          <a:p>
            <a:r>
              <a:rPr lang="ja-JP" altLang="en-US">
                <a:latin typeface="Arial" panose="020B0604020202020204" pitchFamily="34" charset="0"/>
                <a:cs typeface="Arial" panose="020B0604020202020204" pitchFamily="34" charset="0"/>
              </a:rPr>
              <a:t>予測</a:t>
            </a:r>
          </a:p>
        </p:txBody>
      </p:sp>
      <p:sp>
        <p:nvSpPr>
          <p:cNvPr id="32" name="Text Placeholder 139">
            <a:extLst>
              <a:ext uri="{FF2B5EF4-FFF2-40B4-BE49-F238E27FC236}">
                <a16:creationId xmlns:a16="http://schemas.microsoft.com/office/drawing/2014/main" id="{8C424FAA-9EED-0D31-F0E0-7B25093E44B8}"/>
              </a:ext>
            </a:extLst>
          </p:cNvPr>
          <p:cNvSpPr txBox="1">
            <a:spLocks/>
          </p:cNvSpPr>
          <p:nvPr/>
        </p:nvSpPr>
        <p:spPr>
          <a:xfrm>
            <a:off x="-1847576" y="5900755"/>
            <a:ext cx="533399" cy="361950"/>
          </a:xfrm>
          <a:prstGeom prst="rect">
            <a:avLst/>
          </a:prstGeom>
        </p:spPr>
        <p:txBody>
          <a:bodyPr lIns="0" rIns="0"/>
          <a:lstStyle>
            <a:lvl1pPr marL="0" indent="0" algn="ctr" defTabSz="1112721" rtl="0" eaLnBrk="1" latinLnBrk="0" hangingPunct="1">
              <a:lnSpc>
                <a:spcPts val="1150"/>
              </a:lnSpc>
              <a:spcBef>
                <a:spcPts val="0"/>
              </a:spcBef>
              <a:spcAft>
                <a:spcPts val="0"/>
              </a:spcAft>
              <a:buFont typeface="Arial" panose="020B0604020202020204" pitchFamily="34" charset="0"/>
              <a:buNone/>
              <a:defRPr sz="1100" b="0" kern="1200">
                <a:solidFill>
                  <a:schemeClr val="accent6"/>
                </a:solidFill>
                <a:latin typeface="Arial" panose="020B0604020202020204" pitchFamily="34" charset="0"/>
                <a:ea typeface="+mn-ea"/>
                <a:cs typeface="Arial" panose="020B0604020202020204" pitchFamily="34" charset="0"/>
              </a:defRPr>
            </a:lvl1pPr>
            <a:lvl2pPr marL="0" indent="0" algn="l" defTabSz="1112721" rtl="0" eaLnBrk="1" latinLnBrk="0" hangingPunct="1">
              <a:lnSpc>
                <a:spcPct val="110000"/>
              </a:lnSpc>
              <a:spcBef>
                <a:spcPts val="0"/>
              </a:spcBef>
              <a:spcAft>
                <a:spcPts val="765"/>
              </a:spcAft>
              <a:buFont typeface="Arial" panose="020B0604020202020204" pitchFamily="34" charset="0"/>
              <a:buNone/>
              <a:defRPr sz="2295" b="0" kern="1200" baseline="0">
                <a:solidFill>
                  <a:schemeClr val="tx1"/>
                </a:solidFill>
                <a:latin typeface="+mn-lt"/>
                <a:ea typeface="+mn-ea"/>
                <a:cs typeface="+mn-cs"/>
              </a:defRPr>
            </a:lvl2pPr>
            <a:lvl3pPr marL="340043" indent="-340043" algn="l" defTabSz="1112721" rtl="0" eaLnBrk="1" latinLnBrk="0" hangingPunct="1">
              <a:lnSpc>
                <a:spcPct val="110000"/>
              </a:lnSpc>
              <a:spcBef>
                <a:spcPts val="0"/>
              </a:spcBef>
              <a:spcAft>
                <a:spcPts val="765"/>
              </a:spcAft>
              <a:buClr>
                <a:schemeClr val="accent2"/>
              </a:buClr>
              <a:buFont typeface="Arial" panose="020B0604020202020204" pitchFamily="34" charset="0"/>
              <a:buChar char="•"/>
              <a:defRPr sz="2295" b="0" kern="1200">
                <a:solidFill>
                  <a:schemeClr val="tx1"/>
                </a:solidFill>
                <a:latin typeface="+mn-lt"/>
                <a:ea typeface="+mn-ea"/>
                <a:cs typeface="+mn-cs"/>
              </a:defRPr>
            </a:lvl3pPr>
            <a:lvl4pPr marL="686158" indent="-346115" algn="l" defTabSz="1112721" rtl="0" eaLnBrk="1" latinLnBrk="0" hangingPunct="1">
              <a:lnSpc>
                <a:spcPct val="110000"/>
              </a:lnSpc>
              <a:spcBef>
                <a:spcPts val="0"/>
              </a:spcBef>
              <a:spcAft>
                <a:spcPts val="765"/>
              </a:spcAft>
              <a:buClr>
                <a:schemeClr val="accent2"/>
              </a:buClr>
              <a:buFont typeface="Arial" panose="020B0604020202020204" pitchFamily="34" charset="0"/>
              <a:buChar char="–"/>
              <a:defRPr sz="2295" kern="1200">
                <a:solidFill>
                  <a:schemeClr val="tx1"/>
                </a:solidFill>
                <a:latin typeface="+mn-lt"/>
                <a:ea typeface="+mn-ea"/>
                <a:cs typeface="+mn-cs"/>
              </a:defRPr>
            </a:lvl4pPr>
            <a:lvl5pPr marL="1026200" indent="-340043" algn="l" defTabSz="1112721" rtl="0" eaLnBrk="1" latinLnBrk="0" hangingPunct="1">
              <a:lnSpc>
                <a:spcPct val="110000"/>
              </a:lnSpc>
              <a:spcBef>
                <a:spcPts val="0"/>
              </a:spcBef>
              <a:spcAft>
                <a:spcPts val="765"/>
              </a:spcAft>
              <a:buClr>
                <a:schemeClr val="accent2"/>
              </a:buClr>
              <a:buFont typeface="Arial" panose="020B0604020202020204" pitchFamily="34" charset="0"/>
              <a:buChar char="»"/>
              <a:defRPr sz="2295" kern="1200" baseline="0">
                <a:solidFill>
                  <a:schemeClr val="tx1"/>
                </a:solidFill>
                <a:latin typeface="+mn-lt"/>
                <a:ea typeface="+mn-ea"/>
                <a:cs typeface="+mn-cs"/>
              </a:defRPr>
            </a:lvl5pPr>
            <a:lvl6pPr marL="0" indent="0" algn="l" defTabSz="1112721" rtl="0" eaLnBrk="1" latinLnBrk="0" hangingPunct="1">
              <a:lnSpc>
                <a:spcPct val="110000"/>
              </a:lnSpc>
              <a:spcBef>
                <a:spcPts val="0"/>
              </a:spcBef>
              <a:spcAft>
                <a:spcPts val="765"/>
              </a:spcAft>
              <a:buClr>
                <a:schemeClr val="accent5"/>
              </a:buClr>
              <a:buFont typeface="Arial" panose="020B0604020202020204" pitchFamily="34" charset="0"/>
              <a:buNone/>
              <a:defRPr sz="2295" b="0" kern="1200">
                <a:solidFill>
                  <a:schemeClr val="accent1"/>
                </a:solidFill>
                <a:latin typeface="+mn-lt"/>
                <a:ea typeface="+mn-ea"/>
                <a:cs typeface="+mn-cs"/>
              </a:defRPr>
            </a:lvl6pPr>
            <a:lvl7pPr marL="340043" indent="-340043" algn="l" defTabSz="1112721" rtl="0" eaLnBrk="1" latinLnBrk="0" hangingPunct="1">
              <a:lnSpc>
                <a:spcPct val="110000"/>
              </a:lnSpc>
              <a:spcBef>
                <a:spcPts val="0"/>
              </a:spcBef>
              <a:spcAft>
                <a:spcPts val="765"/>
              </a:spcAft>
              <a:buClr>
                <a:schemeClr val="accent2"/>
              </a:buClr>
              <a:buFont typeface="+mj-lt"/>
              <a:buAutoNum type="arabicPeriod"/>
              <a:defRPr sz="2295" b="0" kern="1200">
                <a:solidFill>
                  <a:schemeClr val="tx1"/>
                </a:solidFill>
                <a:latin typeface="+mj-lt"/>
                <a:ea typeface="+mn-ea"/>
                <a:cs typeface="+mn-cs"/>
              </a:defRPr>
            </a:lvl7pPr>
            <a:lvl8pPr marL="686158" indent="-346115" algn="l" defTabSz="1112721" rtl="0" eaLnBrk="1" latinLnBrk="0" hangingPunct="1">
              <a:lnSpc>
                <a:spcPct val="110000"/>
              </a:lnSpc>
              <a:spcBef>
                <a:spcPts val="0"/>
              </a:spcBef>
              <a:spcAft>
                <a:spcPts val="765"/>
              </a:spcAft>
              <a:buClr>
                <a:schemeClr val="accent2"/>
              </a:buClr>
              <a:buFont typeface="+mj-lt"/>
              <a:buAutoNum type="alphaLcPeriod"/>
              <a:defRPr sz="2295" kern="1200" baseline="0">
                <a:solidFill>
                  <a:schemeClr val="tx1"/>
                </a:solidFill>
                <a:latin typeface="+mn-lt"/>
                <a:ea typeface="+mn-ea"/>
                <a:cs typeface="+mn-cs"/>
              </a:defRPr>
            </a:lvl8pPr>
            <a:lvl9pPr marL="1056561" indent="-352187" algn="l" defTabSz="1112721" rtl="0" eaLnBrk="1" latinLnBrk="0" hangingPunct="1">
              <a:lnSpc>
                <a:spcPct val="110000"/>
              </a:lnSpc>
              <a:spcBef>
                <a:spcPts val="0"/>
              </a:spcBef>
              <a:spcAft>
                <a:spcPts val="765"/>
              </a:spcAft>
              <a:buClr>
                <a:schemeClr val="accent2"/>
              </a:buClr>
              <a:buFont typeface="+mj-lt"/>
              <a:buAutoNum type="romanLcPeriod"/>
              <a:defRPr lang="en-GB" sz="2295" kern="1200" baseline="0" dirty="0">
                <a:solidFill>
                  <a:schemeClr val="tx1"/>
                </a:solidFill>
                <a:latin typeface="+mn-lt"/>
                <a:ea typeface="+mn-ea"/>
                <a:cs typeface="+mn-cs"/>
              </a:defRPr>
            </a:lvl9pPr>
          </a:lstStyle>
          <a:p>
            <a:r>
              <a:rPr lang="ja-JP" altLang="en-US"/>
              <a:t>前年</a:t>
            </a:r>
            <a:endParaRPr lang="en-US" altLang="ja-JP"/>
          </a:p>
          <a:p>
            <a:r>
              <a:rPr lang="ja-JP" altLang="en-US"/>
              <a:t>同期比</a:t>
            </a:r>
            <a:endParaRPr lang="en-US" altLang="ja-JP"/>
          </a:p>
          <a:p>
            <a:endParaRPr lang="en-US"/>
          </a:p>
        </p:txBody>
      </p:sp>
      <p:sp>
        <p:nvSpPr>
          <p:cNvPr id="33" name="Text Placeholder 140">
            <a:extLst>
              <a:ext uri="{FF2B5EF4-FFF2-40B4-BE49-F238E27FC236}">
                <a16:creationId xmlns:a16="http://schemas.microsoft.com/office/drawing/2014/main" id="{B8979B41-8C8F-0823-1DDD-AB7675819EB7}"/>
              </a:ext>
            </a:extLst>
          </p:cNvPr>
          <p:cNvSpPr txBox="1">
            <a:spLocks/>
          </p:cNvSpPr>
          <p:nvPr/>
        </p:nvSpPr>
        <p:spPr>
          <a:xfrm>
            <a:off x="-1163263" y="5900755"/>
            <a:ext cx="685757" cy="361950"/>
          </a:xfrm>
          <a:prstGeom prst="rect">
            <a:avLst/>
          </a:prstGeom>
        </p:spPr>
        <p:txBody>
          <a:bodyPr lIns="0" rIns="0" anchor="ctr"/>
          <a:lstStyle>
            <a:lvl1pPr marL="0" indent="0" algn="ctr" defTabSz="1112721" rtl="0" eaLnBrk="1" latinLnBrk="0" hangingPunct="1">
              <a:lnSpc>
                <a:spcPts val="1150"/>
              </a:lnSpc>
              <a:spcBef>
                <a:spcPts val="0"/>
              </a:spcBef>
              <a:spcAft>
                <a:spcPts val="0"/>
              </a:spcAft>
              <a:buFont typeface="Arial" panose="020B0604020202020204" pitchFamily="34" charset="0"/>
              <a:buNone/>
              <a:defRPr sz="1100" b="0" kern="1200">
                <a:solidFill>
                  <a:schemeClr val="accent6"/>
                </a:solidFill>
                <a:latin typeface="Gotham Book" pitchFamily="2" charset="0"/>
                <a:ea typeface="+mn-ea"/>
                <a:cs typeface="Gotham Book" pitchFamily="2" charset="0"/>
              </a:defRPr>
            </a:lvl1pPr>
            <a:lvl2pPr marL="0" indent="0" algn="l" defTabSz="1112721" rtl="0" eaLnBrk="1" latinLnBrk="0" hangingPunct="1">
              <a:lnSpc>
                <a:spcPct val="110000"/>
              </a:lnSpc>
              <a:spcBef>
                <a:spcPts val="0"/>
              </a:spcBef>
              <a:spcAft>
                <a:spcPts val="765"/>
              </a:spcAft>
              <a:buFont typeface="Arial" panose="020B0604020202020204" pitchFamily="34" charset="0"/>
              <a:buNone/>
              <a:defRPr sz="2295" b="0" kern="1200" baseline="0">
                <a:solidFill>
                  <a:schemeClr val="tx1"/>
                </a:solidFill>
                <a:latin typeface="+mn-lt"/>
                <a:ea typeface="+mn-ea"/>
                <a:cs typeface="+mn-cs"/>
              </a:defRPr>
            </a:lvl2pPr>
            <a:lvl3pPr marL="340043" indent="-340043" algn="l" defTabSz="1112721" rtl="0" eaLnBrk="1" latinLnBrk="0" hangingPunct="1">
              <a:lnSpc>
                <a:spcPct val="110000"/>
              </a:lnSpc>
              <a:spcBef>
                <a:spcPts val="0"/>
              </a:spcBef>
              <a:spcAft>
                <a:spcPts val="765"/>
              </a:spcAft>
              <a:buClr>
                <a:schemeClr val="accent2"/>
              </a:buClr>
              <a:buFont typeface="Arial" panose="020B0604020202020204" pitchFamily="34" charset="0"/>
              <a:buChar char="•"/>
              <a:defRPr sz="2295" b="0" kern="1200">
                <a:solidFill>
                  <a:schemeClr val="tx1"/>
                </a:solidFill>
                <a:latin typeface="+mn-lt"/>
                <a:ea typeface="+mn-ea"/>
                <a:cs typeface="+mn-cs"/>
              </a:defRPr>
            </a:lvl3pPr>
            <a:lvl4pPr marL="686158" indent="-346115" algn="l" defTabSz="1112721" rtl="0" eaLnBrk="1" latinLnBrk="0" hangingPunct="1">
              <a:lnSpc>
                <a:spcPct val="110000"/>
              </a:lnSpc>
              <a:spcBef>
                <a:spcPts val="0"/>
              </a:spcBef>
              <a:spcAft>
                <a:spcPts val="765"/>
              </a:spcAft>
              <a:buClr>
                <a:schemeClr val="accent2"/>
              </a:buClr>
              <a:buFont typeface="Arial" panose="020B0604020202020204" pitchFamily="34" charset="0"/>
              <a:buChar char="–"/>
              <a:defRPr sz="2295" kern="1200">
                <a:solidFill>
                  <a:schemeClr val="tx1"/>
                </a:solidFill>
                <a:latin typeface="+mn-lt"/>
                <a:ea typeface="+mn-ea"/>
                <a:cs typeface="+mn-cs"/>
              </a:defRPr>
            </a:lvl4pPr>
            <a:lvl5pPr marL="1026200" indent="-340043" algn="l" defTabSz="1112721" rtl="0" eaLnBrk="1" latinLnBrk="0" hangingPunct="1">
              <a:lnSpc>
                <a:spcPct val="110000"/>
              </a:lnSpc>
              <a:spcBef>
                <a:spcPts val="0"/>
              </a:spcBef>
              <a:spcAft>
                <a:spcPts val="765"/>
              </a:spcAft>
              <a:buClr>
                <a:schemeClr val="accent2"/>
              </a:buClr>
              <a:buFont typeface="Arial" panose="020B0604020202020204" pitchFamily="34" charset="0"/>
              <a:buChar char="»"/>
              <a:defRPr sz="2295" kern="1200" baseline="0">
                <a:solidFill>
                  <a:schemeClr val="tx1"/>
                </a:solidFill>
                <a:latin typeface="+mn-lt"/>
                <a:ea typeface="+mn-ea"/>
                <a:cs typeface="+mn-cs"/>
              </a:defRPr>
            </a:lvl5pPr>
            <a:lvl6pPr marL="0" indent="0" algn="l" defTabSz="1112721" rtl="0" eaLnBrk="1" latinLnBrk="0" hangingPunct="1">
              <a:lnSpc>
                <a:spcPct val="110000"/>
              </a:lnSpc>
              <a:spcBef>
                <a:spcPts val="0"/>
              </a:spcBef>
              <a:spcAft>
                <a:spcPts val="765"/>
              </a:spcAft>
              <a:buClr>
                <a:schemeClr val="accent5"/>
              </a:buClr>
              <a:buFont typeface="Arial" panose="020B0604020202020204" pitchFamily="34" charset="0"/>
              <a:buNone/>
              <a:defRPr sz="2295" b="0" kern="1200">
                <a:solidFill>
                  <a:schemeClr val="accent1"/>
                </a:solidFill>
                <a:latin typeface="+mn-lt"/>
                <a:ea typeface="+mn-ea"/>
                <a:cs typeface="+mn-cs"/>
              </a:defRPr>
            </a:lvl6pPr>
            <a:lvl7pPr marL="340043" indent="-340043" algn="l" defTabSz="1112721" rtl="0" eaLnBrk="1" latinLnBrk="0" hangingPunct="1">
              <a:lnSpc>
                <a:spcPct val="110000"/>
              </a:lnSpc>
              <a:spcBef>
                <a:spcPts val="0"/>
              </a:spcBef>
              <a:spcAft>
                <a:spcPts val="765"/>
              </a:spcAft>
              <a:buClr>
                <a:schemeClr val="accent2"/>
              </a:buClr>
              <a:buFont typeface="+mj-lt"/>
              <a:buAutoNum type="arabicPeriod"/>
              <a:defRPr sz="2295" b="0" kern="1200">
                <a:solidFill>
                  <a:schemeClr val="tx1"/>
                </a:solidFill>
                <a:latin typeface="+mj-lt"/>
                <a:ea typeface="+mn-ea"/>
                <a:cs typeface="+mn-cs"/>
              </a:defRPr>
            </a:lvl7pPr>
            <a:lvl8pPr marL="686158" indent="-346115" algn="l" defTabSz="1112721" rtl="0" eaLnBrk="1" latinLnBrk="0" hangingPunct="1">
              <a:lnSpc>
                <a:spcPct val="110000"/>
              </a:lnSpc>
              <a:spcBef>
                <a:spcPts val="0"/>
              </a:spcBef>
              <a:spcAft>
                <a:spcPts val="765"/>
              </a:spcAft>
              <a:buClr>
                <a:schemeClr val="accent2"/>
              </a:buClr>
              <a:buFont typeface="+mj-lt"/>
              <a:buAutoNum type="alphaLcPeriod"/>
              <a:defRPr sz="2295" kern="1200" baseline="0">
                <a:solidFill>
                  <a:schemeClr val="tx1"/>
                </a:solidFill>
                <a:latin typeface="+mn-lt"/>
                <a:ea typeface="+mn-ea"/>
                <a:cs typeface="+mn-cs"/>
              </a:defRPr>
            </a:lvl8pPr>
            <a:lvl9pPr marL="1056561" indent="-352187" algn="l" defTabSz="1112721" rtl="0" eaLnBrk="1" latinLnBrk="0" hangingPunct="1">
              <a:lnSpc>
                <a:spcPct val="110000"/>
              </a:lnSpc>
              <a:spcBef>
                <a:spcPts val="0"/>
              </a:spcBef>
              <a:spcAft>
                <a:spcPts val="765"/>
              </a:spcAft>
              <a:buClr>
                <a:schemeClr val="accent2"/>
              </a:buClr>
              <a:buFont typeface="+mj-lt"/>
              <a:buAutoNum type="romanLcPeriod"/>
              <a:defRPr lang="en-GB" sz="2295" kern="1200" baseline="0" dirty="0">
                <a:solidFill>
                  <a:schemeClr val="tx1"/>
                </a:solidFill>
                <a:latin typeface="+mn-lt"/>
                <a:ea typeface="+mn-ea"/>
                <a:cs typeface="+mn-cs"/>
              </a:defRPr>
            </a:lvl9pPr>
          </a:lstStyle>
          <a:p>
            <a:r>
              <a:rPr lang="ja-JP" altLang="en-US">
                <a:latin typeface="Arial" panose="020B0604020202020204" pitchFamily="34" charset="0"/>
                <a:cs typeface="Arial" panose="020B0604020202020204" pitchFamily="34" charset="0"/>
              </a:rPr>
              <a:t>予測</a:t>
            </a:r>
          </a:p>
        </p:txBody>
      </p:sp>
      <p:sp>
        <p:nvSpPr>
          <p:cNvPr id="35" name="Text Placeholder 141">
            <a:extLst>
              <a:ext uri="{FF2B5EF4-FFF2-40B4-BE49-F238E27FC236}">
                <a16:creationId xmlns:a16="http://schemas.microsoft.com/office/drawing/2014/main" id="{43F0278D-C463-3329-F8A6-3AFDAD6C1828}"/>
              </a:ext>
            </a:extLst>
          </p:cNvPr>
          <p:cNvSpPr txBox="1">
            <a:spLocks/>
          </p:cNvSpPr>
          <p:nvPr/>
        </p:nvSpPr>
        <p:spPr>
          <a:xfrm>
            <a:off x="-3377978" y="3073470"/>
            <a:ext cx="1645919" cy="355600"/>
          </a:xfrm>
          <a:prstGeom prst="rect">
            <a:avLst/>
          </a:prstGeom>
          <a:noFill/>
        </p:spPr>
        <p:txBody>
          <a:bodyPr lIns="0" tIns="0" rIns="0" bIns="0"/>
          <a:lstStyle>
            <a:lvl1pPr marL="0" indent="0" algn="l" defTabSz="1112721" rtl="0" eaLnBrk="1" latinLnBrk="0" hangingPunct="1">
              <a:lnSpc>
                <a:spcPct val="110000"/>
              </a:lnSpc>
              <a:spcBef>
                <a:spcPts val="0"/>
              </a:spcBef>
              <a:spcAft>
                <a:spcPts val="765"/>
              </a:spcAft>
              <a:buFont typeface="Arial" panose="020B0604020202020204" pitchFamily="34" charset="0"/>
              <a:buNone/>
              <a:defRPr sz="2500" b="1" kern="1200">
                <a:solidFill>
                  <a:schemeClr val="accent6"/>
                </a:solidFill>
                <a:latin typeface="+mj-lt"/>
                <a:ea typeface="+mn-ea"/>
                <a:cs typeface="+mn-cs"/>
              </a:defRPr>
            </a:lvl1pPr>
            <a:lvl2pPr marL="0" indent="0" algn="l" defTabSz="1112721" rtl="0" eaLnBrk="1" latinLnBrk="0" hangingPunct="1">
              <a:lnSpc>
                <a:spcPct val="110000"/>
              </a:lnSpc>
              <a:spcBef>
                <a:spcPts val="0"/>
              </a:spcBef>
              <a:spcAft>
                <a:spcPts val="765"/>
              </a:spcAft>
              <a:buFont typeface="Arial" panose="020B0604020202020204" pitchFamily="34" charset="0"/>
              <a:buNone/>
              <a:defRPr sz="2295" b="0" kern="1200" baseline="0">
                <a:solidFill>
                  <a:schemeClr val="tx1"/>
                </a:solidFill>
                <a:latin typeface="+mn-lt"/>
                <a:ea typeface="+mn-ea"/>
                <a:cs typeface="+mn-cs"/>
              </a:defRPr>
            </a:lvl2pPr>
            <a:lvl3pPr marL="340043" indent="-340043" algn="l" defTabSz="1112721" rtl="0" eaLnBrk="1" latinLnBrk="0" hangingPunct="1">
              <a:lnSpc>
                <a:spcPct val="110000"/>
              </a:lnSpc>
              <a:spcBef>
                <a:spcPts val="0"/>
              </a:spcBef>
              <a:spcAft>
                <a:spcPts val="765"/>
              </a:spcAft>
              <a:buClr>
                <a:schemeClr val="accent2"/>
              </a:buClr>
              <a:buFont typeface="Arial" panose="020B0604020202020204" pitchFamily="34" charset="0"/>
              <a:buChar char="•"/>
              <a:defRPr sz="2295" b="0" kern="1200">
                <a:solidFill>
                  <a:schemeClr val="tx1"/>
                </a:solidFill>
                <a:latin typeface="+mn-lt"/>
                <a:ea typeface="+mn-ea"/>
                <a:cs typeface="+mn-cs"/>
              </a:defRPr>
            </a:lvl3pPr>
            <a:lvl4pPr marL="686158" indent="-346115" algn="l" defTabSz="1112721" rtl="0" eaLnBrk="1" latinLnBrk="0" hangingPunct="1">
              <a:lnSpc>
                <a:spcPct val="110000"/>
              </a:lnSpc>
              <a:spcBef>
                <a:spcPts val="0"/>
              </a:spcBef>
              <a:spcAft>
                <a:spcPts val="765"/>
              </a:spcAft>
              <a:buClr>
                <a:schemeClr val="accent2"/>
              </a:buClr>
              <a:buFont typeface="Arial" panose="020B0604020202020204" pitchFamily="34" charset="0"/>
              <a:buChar char="–"/>
              <a:defRPr sz="2295" kern="1200">
                <a:solidFill>
                  <a:schemeClr val="tx1"/>
                </a:solidFill>
                <a:latin typeface="+mn-lt"/>
                <a:ea typeface="+mn-ea"/>
                <a:cs typeface="+mn-cs"/>
              </a:defRPr>
            </a:lvl4pPr>
            <a:lvl5pPr marL="1026200" indent="-340043" algn="l" defTabSz="1112721" rtl="0" eaLnBrk="1" latinLnBrk="0" hangingPunct="1">
              <a:lnSpc>
                <a:spcPct val="110000"/>
              </a:lnSpc>
              <a:spcBef>
                <a:spcPts val="0"/>
              </a:spcBef>
              <a:spcAft>
                <a:spcPts val="765"/>
              </a:spcAft>
              <a:buClr>
                <a:schemeClr val="accent2"/>
              </a:buClr>
              <a:buFont typeface="Arial" panose="020B0604020202020204" pitchFamily="34" charset="0"/>
              <a:buChar char="»"/>
              <a:defRPr sz="2295" kern="1200" baseline="0">
                <a:solidFill>
                  <a:schemeClr val="tx1"/>
                </a:solidFill>
                <a:latin typeface="+mn-lt"/>
                <a:ea typeface="+mn-ea"/>
                <a:cs typeface="+mn-cs"/>
              </a:defRPr>
            </a:lvl5pPr>
            <a:lvl6pPr marL="0" indent="0" algn="l" defTabSz="1112721" rtl="0" eaLnBrk="1" latinLnBrk="0" hangingPunct="1">
              <a:lnSpc>
                <a:spcPct val="110000"/>
              </a:lnSpc>
              <a:spcBef>
                <a:spcPts val="0"/>
              </a:spcBef>
              <a:spcAft>
                <a:spcPts val="765"/>
              </a:spcAft>
              <a:buClr>
                <a:schemeClr val="accent5"/>
              </a:buClr>
              <a:buFont typeface="Arial" panose="020B0604020202020204" pitchFamily="34" charset="0"/>
              <a:buNone/>
              <a:defRPr sz="2295" b="0" kern="1200">
                <a:solidFill>
                  <a:schemeClr val="accent1"/>
                </a:solidFill>
                <a:latin typeface="+mn-lt"/>
                <a:ea typeface="+mn-ea"/>
                <a:cs typeface="+mn-cs"/>
              </a:defRPr>
            </a:lvl6pPr>
            <a:lvl7pPr marL="340043" indent="-340043" algn="l" defTabSz="1112721" rtl="0" eaLnBrk="1" latinLnBrk="0" hangingPunct="1">
              <a:lnSpc>
                <a:spcPct val="110000"/>
              </a:lnSpc>
              <a:spcBef>
                <a:spcPts val="0"/>
              </a:spcBef>
              <a:spcAft>
                <a:spcPts val="765"/>
              </a:spcAft>
              <a:buClr>
                <a:schemeClr val="accent2"/>
              </a:buClr>
              <a:buFont typeface="+mj-lt"/>
              <a:buAutoNum type="arabicPeriod"/>
              <a:defRPr sz="2295" b="0" kern="1200">
                <a:solidFill>
                  <a:schemeClr val="tx1"/>
                </a:solidFill>
                <a:latin typeface="+mj-lt"/>
                <a:ea typeface="+mn-ea"/>
                <a:cs typeface="+mn-cs"/>
              </a:defRPr>
            </a:lvl7pPr>
            <a:lvl8pPr marL="686158" indent="-346115" algn="l" defTabSz="1112721" rtl="0" eaLnBrk="1" latinLnBrk="0" hangingPunct="1">
              <a:lnSpc>
                <a:spcPct val="110000"/>
              </a:lnSpc>
              <a:spcBef>
                <a:spcPts val="0"/>
              </a:spcBef>
              <a:spcAft>
                <a:spcPts val="765"/>
              </a:spcAft>
              <a:buClr>
                <a:schemeClr val="accent2"/>
              </a:buClr>
              <a:buFont typeface="+mj-lt"/>
              <a:buAutoNum type="alphaLcPeriod"/>
              <a:defRPr sz="2295" kern="1200" baseline="0">
                <a:solidFill>
                  <a:schemeClr val="tx1"/>
                </a:solidFill>
                <a:latin typeface="+mn-lt"/>
                <a:ea typeface="+mn-ea"/>
                <a:cs typeface="+mn-cs"/>
              </a:defRPr>
            </a:lvl8pPr>
            <a:lvl9pPr marL="1056561" indent="-352187" algn="l" defTabSz="1112721" rtl="0" eaLnBrk="1" latinLnBrk="0" hangingPunct="1">
              <a:lnSpc>
                <a:spcPct val="110000"/>
              </a:lnSpc>
              <a:spcBef>
                <a:spcPts val="0"/>
              </a:spcBef>
              <a:spcAft>
                <a:spcPts val="765"/>
              </a:spcAft>
              <a:buClr>
                <a:schemeClr val="accent2"/>
              </a:buClr>
              <a:buFont typeface="+mj-lt"/>
              <a:buAutoNum type="romanLcPeriod"/>
              <a:defRPr lang="en-GB" sz="2295" kern="1200" baseline="0" dirty="0">
                <a:solidFill>
                  <a:schemeClr val="tx1"/>
                </a:solidFill>
                <a:latin typeface="+mn-lt"/>
                <a:ea typeface="+mn-ea"/>
                <a:cs typeface="+mn-cs"/>
              </a:defRPr>
            </a:lvl9pPr>
          </a:lstStyle>
          <a:p>
            <a:r>
              <a:rPr lang="en-US"/>
              <a:t>¥</a:t>
            </a:r>
            <a:r>
              <a:rPr lang="en-US" altLang="ja-JP" sz="2400"/>
              <a:t>55</a:t>
            </a:r>
            <a:r>
              <a:rPr lang="en-US" sz="2400"/>
              <a:t>0,000</a:t>
            </a:r>
          </a:p>
        </p:txBody>
      </p:sp>
      <p:sp>
        <p:nvSpPr>
          <p:cNvPr id="36" name="Text Placeholder 142">
            <a:extLst>
              <a:ext uri="{FF2B5EF4-FFF2-40B4-BE49-F238E27FC236}">
                <a16:creationId xmlns:a16="http://schemas.microsoft.com/office/drawing/2014/main" id="{40603995-0426-F13A-990C-6A02F07B1A49}"/>
              </a:ext>
            </a:extLst>
          </p:cNvPr>
          <p:cNvSpPr txBox="1">
            <a:spLocks/>
          </p:cNvSpPr>
          <p:nvPr/>
        </p:nvSpPr>
        <p:spPr>
          <a:xfrm>
            <a:off x="-3377574" y="3483960"/>
            <a:ext cx="1645515" cy="205137"/>
          </a:xfrm>
          <a:prstGeom prst="rect">
            <a:avLst/>
          </a:prstGeom>
        </p:spPr>
        <p:txBody>
          <a:bodyPr lIns="0" tIns="0" rIns="0" bIns="0"/>
          <a:lstStyle>
            <a:lvl1pPr marL="0" indent="0" algn="l" defTabSz="1112721" rtl="0" eaLnBrk="1" latinLnBrk="0" hangingPunct="1">
              <a:lnSpc>
                <a:spcPct val="100000"/>
              </a:lnSpc>
              <a:spcBef>
                <a:spcPts val="0"/>
              </a:spcBef>
              <a:spcAft>
                <a:spcPts val="0"/>
              </a:spcAft>
              <a:buFont typeface="Arial" panose="020B0604020202020204" pitchFamily="34" charset="0"/>
              <a:buNone/>
              <a:defRPr sz="1200" b="0" kern="1200">
                <a:solidFill>
                  <a:schemeClr val="accent6"/>
                </a:solidFill>
                <a:latin typeface="Arial" panose="020B0604020202020204" pitchFamily="34" charset="0"/>
                <a:ea typeface="+mn-ea"/>
                <a:cs typeface="Arial" panose="020B0604020202020204" pitchFamily="34" charset="0"/>
              </a:defRPr>
            </a:lvl1pPr>
            <a:lvl2pPr marL="0" indent="0" algn="l" defTabSz="1112721" rtl="0" eaLnBrk="1" latinLnBrk="0" hangingPunct="1">
              <a:lnSpc>
                <a:spcPct val="110000"/>
              </a:lnSpc>
              <a:spcBef>
                <a:spcPts val="0"/>
              </a:spcBef>
              <a:spcAft>
                <a:spcPts val="765"/>
              </a:spcAft>
              <a:buFont typeface="Arial" panose="020B0604020202020204" pitchFamily="34" charset="0"/>
              <a:buNone/>
              <a:defRPr sz="2295" b="0" kern="1200" baseline="0">
                <a:solidFill>
                  <a:schemeClr val="tx1"/>
                </a:solidFill>
                <a:latin typeface="+mn-lt"/>
                <a:ea typeface="+mn-ea"/>
                <a:cs typeface="+mn-cs"/>
              </a:defRPr>
            </a:lvl2pPr>
            <a:lvl3pPr marL="340043" indent="-340043" algn="l" defTabSz="1112721" rtl="0" eaLnBrk="1" latinLnBrk="0" hangingPunct="1">
              <a:lnSpc>
                <a:spcPct val="110000"/>
              </a:lnSpc>
              <a:spcBef>
                <a:spcPts val="0"/>
              </a:spcBef>
              <a:spcAft>
                <a:spcPts val="765"/>
              </a:spcAft>
              <a:buClr>
                <a:schemeClr val="accent2"/>
              </a:buClr>
              <a:buFont typeface="Arial" panose="020B0604020202020204" pitchFamily="34" charset="0"/>
              <a:buChar char="•"/>
              <a:defRPr sz="2295" b="0" kern="1200">
                <a:solidFill>
                  <a:schemeClr val="tx1"/>
                </a:solidFill>
                <a:latin typeface="+mn-lt"/>
                <a:ea typeface="+mn-ea"/>
                <a:cs typeface="+mn-cs"/>
              </a:defRPr>
            </a:lvl3pPr>
            <a:lvl4pPr marL="686158" indent="-346115" algn="l" defTabSz="1112721" rtl="0" eaLnBrk="1" latinLnBrk="0" hangingPunct="1">
              <a:lnSpc>
                <a:spcPct val="110000"/>
              </a:lnSpc>
              <a:spcBef>
                <a:spcPts val="0"/>
              </a:spcBef>
              <a:spcAft>
                <a:spcPts val="765"/>
              </a:spcAft>
              <a:buClr>
                <a:schemeClr val="accent2"/>
              </a:buClr>
              <a:buFont typeface="Arial" panose="020B0604020202020204" pitchFamily="34" charset="0"/>
              <a:buChar char="–"/>
              <a:defRPr sz="2295" kern="1200">
                <a:solidFill>
                  <a:schemeClr val="tx1"/>
                </a:solidFill>
                <a:latin typeface="+mn-lt"/>
                <a:ea typeface="+mn-ea"/>
                <a:cs typeface="+mn-cs"/>
              </a:defRPr>
            </a:lvl4pPr>
            <a:lvl5pPr marL="1026200" indent="-340043" algn="l" defTabSz="1112721" rtl="0" eaLnBrk="1" latinLnBrk="0" hangingPunct="1">
              <a:lnSpc>
                <a:spcPct val="110000"/>
              </a:lnSpc>
              <a:spcBef>
                <a:spcPts val="0"/>
              </a:spcBef>
              <a:spcAft>
                <a:spcPts val="765"/>
              </a:spcAft>
              <a:buClr>
                <a:schemeClr val="accent2"/>
              </a:buClr>
              <a:buFont typeface="Arial" panose="020B0604020202020204" pitchFamily="34" charset="0"/>
              <a:buChar char="»"/>
              <a:defRPr sz="2295" kern="1200" baseline="0">
                <a:solidFill>
                  <a:schemeClr val="tx1"/>
                </a:solidFill>
                <a:latin typeface="+mn-lt"/>
                <a:ea typeface="+mn-ea"/>
                <a:cs typeface="+mn-cs"/>
              </a:defRPr>
            </a:lvl5pPr>
            <a:lvl6pPr marL="0" indent="0" algn="l" defTabSz="1112721" rtl="0" eaLnBrk="1" latinLnBrk="0" hangingPunct="1">
              <a:lnSpc>
                <a:spcPct val="110000"/>
              </a:lnSpc>
              <a:spcBef>
                <a:spcPts val="0"/>
              </a:spcBef>
              <a:spcAft>
                <a:spcPts val="765"/>
              </a:spcAft>
              <a:buClr>
                <a:schemeClr val="accent5"/>
              </a:buClr>
              <a:buFont typeface="Arial" panose="020B0604020202020204" pitchFamily="34" charset="0"/>
              <a:buNone/>
              <a:defRPr sz="2295" b="0" kern="1200">
                <a:solidFill>
                  <a:schemeClr val="accent1"/>
                </a:solidFill>
                <a:latin typeface="+mn-lt"/>
                <a:ea typeface="+mn-ea"/>
                <a:cs typeface="+mn-cs"/>
              </a:defRPr>
            </a:lvl6pPr>
            <a:lvl7pPr marL="340043" indent="-340043" algn="l" defTabSz="1112721" rtl="0" eaLnBrk="1" latinLnBrk="0" hangingPunct="1">
              <a:lnSpc>
                <a:spcPct val="110000"/>
              </a:lnSpc>
              <a:spcBef>
                <a:spcPts val="0"/>
              </a:spcBef>
              <a:spcAft>
                <a:spcPts val="765"/>
              </a:spcAft>
              <a:buClr>
                <a:schemeClr val="accent2"/>
              </a:buClr>
              <a:buFont typeface="+mj-lt"/>
              <a:buAutoNum type="arabicPeriod"/>
              <a:defRPr sz="2295" b="0" kern="1200">
                <a:solidFill>
                  <a:schemeClr val="tx1"/>
                </a:solidFill>
                <a:latin typeface="+mj-lt"/>
                <a:ea typeface="+mn-ea"/>
                <a:cs typeface="+mn-cs"/>
              </a:defRPr>
            </a:lvl7pPr>
            <a:lvl8pPr marL="686158" indent="-346115" algn="l" defTabSz="1112721" rtl="0" eaLnBrk="1" latinLnBrk="0" hangingPunct="1">
              <a:lnSpc>
                <a:spcPct val="110000"/>
              </a:lnSpc>
              <a:spcBef>
                <a:spcPts val="0"/>
              </a:spcBef>
              <a:spcAft>
                <a:spcPts val="765"/>
              </a:spcAft>
              <a:buClr>
                <a:schemeClr val="accent2"/>
              </a:buClr>
              <a:buFont typeface="+mj-lt"/>
              <a:buAutoNum type="alphaLcPeriod"/>
              <a:defRPr sz="2295" kern="1200" baseline="0">
                <a:solidFill>
                  <a:schemeClr val="tx1"/>
                </a:solidFill>
                <a:latin typeface="+mn-lt"/>
                <a:ea typeface="+mn-ea"/>
                <a:cs typeface="+mn-cs"/>
              </a:defRPr>
            </a:lvl8pPr>
            <a:lvl9pPr marL="1056561" indent="-352187" algn="l" defTabSz="1112721" rtl="0" eaLnBrk="1" latinLnBrk="0" hangingPunct="1">
              <a:lnSpc>
                <a:spcPct val="110000"/>
              </a:lnSpc>
              <a:spcBef>
                <a:spcPts val="0"/>
              </a:spcBef>
              <a:spcAft>
                <a:spcPts val="765"/>
              </a:spcAft>
              <a:buClr>
                <a:schemeClr val="accent2"/>
              </a:buClr>
              <a:buFont typeface="+mj-lt"/>
              <a:buAutoNum type="romanLcPeriod"/>
              <a:defRPr lang="en-GB" sz="2295" kern="1200" baseline="0" dirty="0">
                <a:solidFill>
                  <a:schemeClr val="tx1"/>
                </a:solidFill>
                <a:latin typeface="+mn-lt"/>
                <a:ea typeface="+mn-ea"/>
                <a:cs typeface="+mn-cs"/>
              </a:defRPr>
            </a:lvl9pPr>
          </a:lstStyle>
          <a:p>
            <a:r>
              <a:rPr lang="ja-JP" altLang="en-US"/>
              <a:t>銀座の上限賃料</a:t>
            </a:r>
            <a:endParaRPr lang="en-US"/>
          </a:p>
        </p:txBody>
      </p:sp>
      <p:sp>
        <p:nvSpPr>
          <p:cNvPr id="37" name="Text Placeholder 143">
            <a:extLst>
              <a:ext uri="{FF2B5EF4-FFF2-40B4-BE49-F238E27FC236}">
                <a16:creationId xmlns:a16="http://schemas.microsoft.com/office/drawing/2014/main" id="{295AB1E8-2230-2532-512F-871C994D0AB7}"/>
              </a:ext>
            </a:extLst>
          </p:cNvPr>
          <p:cNvSpPr txBox="1">
            <a:spLocks/>
          </p:cNvSpPr>
          <p:nvPr/>
        </p:nvSpPr>
        <p:spPr>
          <a:xfrm>
            <a:off x="-3377926" y="3831248"/>
            <a:ext cx="1645919" cy="355600"/>
          </a:xfrm>
          <a:prstGeom prst="rect">
            <a:avLst/>
          </a:prstGeom>
        </p:spPr>
        <p:txBody>
          <a:bodyPr lIns="0" tIns="0" rIns="0" bIns="0"/>
          <a:lstStyle>
            <a:lvl1pPr marL="0" indent="0" algn="l" defTabSz="1112721" rtl="0" eaLnBrk="1" latinLnBrk="0" hangingPunct="1">
              <a:lnSpc>
                <a:spcPct val="110000"/>
              </a:lnSpc>
              <a:spcBef>
                <a:spcPts val="0"/>
              </a:spcBef>
              <a:spcAft>
                <a:spcPts val="765"/>
              </a:spcAft>
              <a:buFont typeface="Arial" panose="020B0604020202020204" pitchFamily="34" charset="0"/>
              <a:buNone/>
              <a:defRPr sz="2500" b="1" kern="1200">
                <a:solidFill>
                  <a:schemeClr val="accent6"/>
                </a:solidFill>
                <a:latin typeface="+mj-lt"/>
                <a:ea typeface="+mn-ea"/>
                <a:cs typeface="+mn-cs"/>
              </a:defRPr>
            </a:lvl1pPr>
            <a:lvl2pPr marL="0" indent="0" algn="l" defTabSz="1112721" rtl="0" eaLnBrk="1" latinLnBrk="0" hangingPunct="1">
              <a:lnSpc>
                <a:spcPct val="110000"/>
              </a:lnSpc>
              <a:spcBef>
                <a:spcPts val="0"/>
              </a:spcBef>
              <a:spcAft>
                <a:spcPts val="765"/>
              </a:spcAft>
              <a:buFont typeface="Arial" panose="020B0604020202020204" pitchFamily="34" charset="0"/>
              <a:buNone/>
              <a:defRPr sz="2295" b="0" kern="1200" baseline="0">
                <a:solidFill>
                  <a:schemeClr val="tx1"/>
                </a:solidFill>
                <a:latin typeface="+mn-lt"/>
                <a:ea typeface="+mn-ea"/>
                <a:cs typeface="+mn-cs"/>
              </a:defRPr>
            </a:lvl2pPr>
            <a:lvl3pPr marL="340043" indent="-340043" algn="l" defTabSz="1112721" rtl="0" eaLnBrk="1" latinLnBrk="0" hangingPunct="1">
              <a:lnSpc>
                <a:spcPct val="110000"/>
              </a:lnSpc>
              <a:spcBef>
                <a:spcPts val="0"/>
              </a:spcBef>
              <a:spcAft>
                <a:spcPts val="765"/>
              </a:spcAft>
              <a:buClr>
                <a:schemeClr val="accent2"/>
              </a:buClr>
              <a:buFont typeface="Arial" panose="020B0604020202020204" pitchFamily="34" charset="0"/>
              <a:buChar char="•"/>
              <a:defRPr sz="2295" b="0" kern="1200">
                <a:solidFill>
                  <a:schemeClr val="tx1"/>
                </a:solidFill>
                <a:latin typeface="+mn-lt"/>
                <a:ea typeface="+mn-ea"/>
                <a:cs typeface="+mn-cs"/>
              </a:defRPr>
            </a:lvl3pPr>
            <a:lvl4pPr marL="686158" indent="-346115" algn="l" defTabSz="1112721" rtl="0" eaLnBrk="1" latinLnBrk="0" hangingPunct="1">
              <a:lnSpc>
                <a:spcPct val="110000"/>
              </a:lnSpc>
              <a:spcBef>
                <a:spcPts val="0"/>
              </a:spcBef>
              <a:spcAft>
                <a:spcPts val="765"/>
              </a:spcAft>
              <a:buClr>
                <a:schemeClr val="accent2"/>
              </a:buClr>
              <a:buFont typeface="Arial" panose="020B0604020202020204" pitchFamily="34" charset="0"/>
              <a:buChar char="–"/>
              <a:defRPr sz="2295" kern="1200">
                <a:solidFill>
                  <a:schemeClr val="tx1"/>
                </a:solidFill>
                <a:latin typeface="+mn-lt"/>
                <a:ea typeface="+mn-ea"/>
                <a:cs typeface="+mn-cs"/>
              </a:defRPr>
            </a:lvl4pPr>
            <a:lvl5pPr marL="1026200" indent="-340043" algn="l" defTabSz="1112721" rtl="0" eaLnBrk="1" latinLnBrk="0" hangingPunct="1">
              <a:lnSpc>
                <a:spcPct val="110000"/>
              </a:lnSpc>
              <a:spcBef>
                <a:spcPts val="0"/>
              </a:spcBef>
              <a:spcAft>
                <a:spcPts val="765"/>
              </a:spcAft>
              <a:buClr>
                <a:schemeClr val="accent2"/>
              </a:buClr>
              <a:buFont typeface="Arial" panose="020B0604020202020204" pitchFamily="34" charset="0"/>
              <a:buChar char="»"/>
              <a:defRPr sz="2295" kern="1200" baseline="0">
                <a:solidFill>
                  <a:schemeClr val="tx1"/>
                </a:solidFill>
                <a:latin typeface="+mn-lt"/>
                <a:ea typeface="+mn-ea"/>
                <a:cs typeface="+mn-cs"/>
              </a:defRPr>
            </a:lvl5pPr>
            <a:lvl6pPr marL="0" indent="0" algn="l" defTabSz="1112721" rtl="0" eaLnBrk="1" latinLnBrk="0" hangingPunct="1">
              <a:lnSpc>
                <a:spcPct val="110000"/>
              </a:lnSpc>
              <a:spcBef>
                <a:spcPts val="0"/>
              </a:spcBef>
              <a:spcAft>
                <a:spcPts val="765"/>
              </a:spcAft>
              <a:buClr>
                <a:schemeClr val="accent5"/>
              </a:buClr>
              <a:buFont typeface="Arial" panose="020B0604020202020204" pitchFamily="34" charset="0"/>
              <a:buNone/>
              <a:defRPr sz="2295" b="0" kern="1200">
                <a:solidFill>
                  <a:schemeClr val="accent1"/>
                </a:solidFill>
                <a:latin typeface="+mn-lt"/>
                <a:ea typeface="+mn-ea"/>
                <a:cs typeface="+mn-cs"/>
              </a:defRPr>
            </a:lvl6pPr>
            <a:lvl7pPr marL="340043" indent="-340043" algn="l" defTabSz="1112721" rtl="0" eaLnBrk="1" latinLnBrk="0" hangingPunct="1">
              <a:lnSpc>
                <a:spcPct val="110000"/>
              </a:lnSpc>
              <a:spcBef>
                <a:spcPts val="0"/>
              </a:spcBef>
              <a:spcAft>
                <a:spcPts val="765"/>
              </a:spcAft>
              <a:buClr>
                <a:schemeClr val="accent2"/>
              </a:buClr>
              <a:buFont typeface="+mj-lt"/>
              <a:buAutoNum type="arabicPeriod"/>
              <a:defRPr sz="2295" b="0" kern="1200">
                <a:solidFill>
                  <a:schemeClr val="tx1"/>
                </a:solidFill>
                <a:latin typeface="+mj-lt"/>
                <a:ea typeface="+mn-ea"/>
                <a:cs typeface="+mn-cs"/>
              </a:defRPr>
            </a:lvl7pPr>
            <a:lvl8pPr marL="686158" indent="-346115" algn="l" defTabSz="1112721" rtl="0" eaLnBrk="1" latinLnBrk="0" hangingPunct="1">
              <a:lnSpc>
                <a:spcPct val="110000"/>
              </a:lnSpc>
              <a:spcBef>
                <a:spcPts val="0"/>
              </a:spcBef>
              <a:spcAft>
                <a:spcPts val="765"/>
              </a:spcAft>
              <a:buClr>
                <a:schemeClr val="accent2"/>
              </a:buClr>
              <a:buFont typeface="+mj-lt"/>
              <a:buAutoNum type="alphaLcPeriod"/>
              <a:defRPr sz="2295" kern="1200" baseline="0">
                <a:solidFill>
                  <a:schemeClr val="tx1"/>
                </a:solidFill>
                <a:latin typeface="+mn-lt"/>
                <a:ea typeface="+mn-ea"/>
                <a:cs typeface="+mn-cs"/>
              </a:defRPr>
            </a:lvl8pPr>
            <a:lvl9pPr marL="1056561" indent="-352187" algn="l" defTabSz="1112721" rtl="0" eaLnBrk="1" latinLnBrk="0" hangingPunct="1">
              <a:lnSpc>
                <a:spcPct val="110000"/>
              </a:lnSpc>
              <a:spcBef>
                <a:spcPts val="0"/>
              </a:spcBef>
              <a:spcAft>
                <a:spcPts val="765"/>
              </a:spcAft>
              <a:buClr>
                <a:schemeClr val="accent2"/>
              </a:buClr>
              <a:buFont typeface="+mj-lt"/>
              <a:buAutoNum type="romanLcPeriod"/>
              <a:defRPr lang="en-GB" sz="2295" kern="1200" baseline="0" dirty="0">
                <a:solidFill>
                  <a:schemeClr val="tx1"/>
                </a:solidFill>
                <a:latin typeface="+mn-lt"/>
                <a:ea typeface="+mn-ea"/>
                <a:cs typeface="+mn-cs"/>
              </a:defRPr>
            </a:lvl9pPr>
          </a:lstStyle>
          <a:p>
            <a:r>
              <a:rPr lang="en-US" altLang="ja-JP"/>
              <a:t>-0.1</a:t>
            </a:r>
            <a:r>
              <a:rPr lang="en-US"/>
              <a:t>%</a:t>
            </a:r>
          </a:p>
        </p:txBody>
      </p:sp>
      <p:sp>
        <p:nvSpPr>
          <p:cNvPr id="39" name="Text Placeholder 144">
            <a:extLst>
              <a:ext uri="{FF2B5EF4-FFF2-40B4-BE49-F238E27FC236}">
                <a16:creationId xmlns:a16="http://schemas.microsoft.com/office/drawing/2014/main" id="{04D252C9-F82C-B756-C3E0-FE5595030C24}"/>
              </a:ext>
            </a:extLst>
          </p:cNvPr>
          <p:cNvSpPr txBox="1">
            <a:spLocks/>
          </p:cNvSpPr>
          <p:nvPr/>
        </p:nvSpPr>
        <p:spPr>
          <a:xfrm>
            <a:off x="-3377574" y="4202615"/>
            <a:ext cx="1653643" cy="93184"/>
          </a:xfrm>
          <a:prstGeom prst="rect">
            <a:avLst/>
          </a:prstGeom>
        </p:spPr>
        <p:txBody>
          <a:bodyPr lIns="0" tIns="0" rIns="0" bIns="0"/>
          <a:lstStyle>
            <a:lvl1pPr marL="0" indent="0" algn="l" defTabSz="1112721" rtl="0" eaLnBrk="1" latinLnBrk="0" hangingPunct="1">
              <a:lnSpc>
                <a:spcPct val="100000"/>
              </a:lnSpc>
              <a:spcBef>
                <a:spcPts val="0"/>
              </a:spcBef>
              <a:spcAft>
                <a:spcPts val="0"/>
              </a:spcAft>
              <a:buFont typeface="Arial" panose="020B0604020202020204" pitchFamily="34" charset="0"/>
              <a:buNone/>
              <a:defRPr sz="1200" b="0" kern="1200">
                <a:solidFill>
                  <a:schemeClr val="accent6"/>
                </a:solidFill>
                <a:latin typeface="Arial" panose="020B0604020202020204" pitchFamily="34" charset="0"/>
                <a:ea typeface="+mn-ea"/>
                <a:cs typeface="Arial" panose="020B0604020202020204" pitchFamily="34" charset="0"/>
              </a:defRPr>
            </a:lvl1pPr>
            <a:lvl2pPr marL="0" indent="0" algn="l" defTabSz="1112721" rtl="0" eaLnBrk="1" latinLnBrk="0" hangingPunct="1">
              <a:lnSpc>
                <a:spcPct val="110000"/>
              </a:lnSpc>
              <a:spcBef>
                <a:spcPts val="0"/>
              </a:spcBef>
              <a:spcAft>
                <a:spcPts val="765"/>
              </a:spcAft>
              <a:buFont typeface="Arial" panose="020B0604020202020204" pitchFamily="34" charset="0"/>
              <a:buNone/>
              <a:defRPr sz="2295" b="0" kern="1200" baseline="0">
                <a:solidFill>
                  <a:schemeClr val="tx1"/>
                </a:solidFill>
                <a:latin typeface="+mn-lt"/>
                <a:ea typeface="+mn-ea"/>
                <a:cs typeface="+mn-cs"/>
              </a:defRPr>
            </a:lvl2pPr>
            <a:lvl3pPr marL="340043" indent="-340043" algn="l" defTabSz="1112721" rtl="0" eaLnBrk="1" latinLnBrk="0" hangingPunct="1">
              <a:lnSpc>
                <a:spcPct val="110000"/>
              </a:lnSpc>
              <a:spcBef>
                <a:spcPts val="0"/>
              </a:spcBef>
              <a:spcAft>
                <a:spcPts val="765"/>
              </a:spcAft>
              <a:buClr>
                <a:schemeClr val="accent2"/>
              </a:buClr>
              <a:buFont typeface="Arial" panose="020B0604020202020204" pitchFamily="34" charset="0"/>
              <a:buChar char="•"/>
              <a:defRPr sz="2295" b="0" kern="1200">
                <a:solidFill>
                  <a:schemeClr val="tx1"/>
                </a:solidFill>
                <a:latin typeface="+mn-lt"/>
                <a:ea typeface="+mn-ea"/>
                <a:cs typeface="+mn-cs"/>
              </a:defRPr>
            </a:lvl3pPr>
            <a:lvl4pPr marL="686158" indent="-346115" algn="l" defTabSz="1112721" rtl="0" eaLnBrk="1" latinLnBrk="0" hangingPunct="1">
              <a:lnSpc>
                <a:spcPct val="110000"/>
              </a:lnSpc>
              <a:spcBef>
                <a:spcPts val="0"/>
              </a:spcBef>
              <a:spcAft>
                <a:spcPts val="765"/>
              </a:spcAft>
              <a:buClr>
                <a:schemeClr val="accent2"/>
              </a:buClr>
              <a:buFont typeface="Arial" panose="020B0604020202020204" pitchFamily="34" charset="0"/>
              <a:buChar char="–"/>
              <a:defRPr sz="2295" kern="1200">
                <a:solidFill>
                  <a:schemeClr val="tx1"/>
                </a:solidFill>
                <a:latin typeface="+mn-lt"/>
                <a:ea typeface="+mn-ea"/>
                <a:cs typeface="+mn-cs"/>
              </a:defRPr>
            </a:lvl4pPr>
            <a:lvl5pPr marL="1026200" indent="-340043" algn="l" defTabSz="1112721" rtl="0" eaLnBrk="1" latinLnBrk="0" hangingPunct="1">
              <a:lnSpc>
                <a:spcPct val="110000"/>
              </a:lnSpc>
              <a:spcBef>
                <a:spcPts val="0"/>
              </a:spcBef>
              <a:spcAft>
                <a:spcPts val="765"/>
              </a:spcAft>
              <a:buClr>
                <a:schemeClr val="accent2"/>
              </a:buClr>
              <a:buFont typeface="Arial" panose="020B0604020202020204" pitchFamily="34" charset="0"/>
              <a:buChar char="»"/>
              <a:defRPr sz="2295" kern="1200" baseline="0">
                <a:solidFill>
                  <a:schemeClr val="tx1"/>
                </a:solidFill>
                <a:latin typeface="+mn-lt"/>
                <a:ea typeface="+mn-ea"/>
                <a:cs typeface="+mn-cs"/>
              </a:defRPr>
            </a:lvl5pPr>
            <a:lvl6pPr marL="0" indent="0" algn="l" defTabSz="1112721" rtl="0" eaLnBrk="1" latinLnBrk="0" hangingPunct="1">
              <a:lnSpc>
                <a:spcPct val="110000"/>
              </a:lnSpc>
              <a:spcBef>
                <a:spcPts val="0"/>
              </a:spcBef>
              <a:spcAft>
                <a:spcPts val="765"/>
              </a:spcAft>
              <a:buClr>
                <a:schemeClr val="accent5"/>
              </a:buClr>
              <a:buFont typeface="Arial" panose="020B0604020202020204" pitchFamily="34" charset="0"/>
              <a:buNone/>
              <a:defRPr sz="2295" b="0" kern="1200">
                <a:solidFill>
                  <a:schemeClr val="accent1"/>
                </a:solidFill>
                <a:latin typeface="+mn-lt"/>
                <a:ea typeface="+mn-ea"/>
                <a:cs typeface="+mn-cs"/>
              </a:defRPr>
            </a:lvl6pPr>
            <a:lvl7pPr marL="340043" indent="-340043" algn="l" defTabSz="1112721" rtl="0" eaLnBrk="1" latinLnBrk="0" hangingPunct="1">
              <a:lnSpc>
                <a:spcPct val="110000"/>
              </a:lnSpc>
              <a:spcBef>
                <a:spcPts val="0"/>
              </a:spcBef>
              <a:spcAft>
                <a:spcPts val="765"/>
              </a:spcAft>
              <a:buClr>
                <a:schemeClr val="accent2"/>
              </a:buClr>
              <a:buFont typeface="+mj-lt"/>
              <a:buAutoNum type="arabicPeriod"/>
              <a:defRPr sz="2295" b="0" kern="1200">
                <a:solidFill>
                  <a:schemeClr val="tx1"/>
                </a:solidFill>
                <a:latin typeface="+mj-lt"/>
                <a:ea typeface="+mn-ea"/>
                <a:cs typeface="+mn-cs"/>
              </a:defRPr>
            </a:lvl7pPr>
            <a:lvl8pPr marL="686158" indent="-346115" algn="l" defTabSz="1112721" rtl="0" eaLnBrk="1" latinLnBrk="0" hangingPunct="1">
              <a:lnSpc>
                <a:spcPct val="110000"/>
              </a:lnSpc>
              <a:spcBef>
                <a:spcPts val="0"/>
              </a:spcBef>
              <a:spcAft>
                <a:spcPts val="765"/>
              </a:spcAft>
              <a:buClr>
                <a:schemeClr val="accent2"/>
              </a:buClr>
              <a:buFont typeface="+mj-lt"/>
              <a:buAutoNum type="alphaLcPeriod"/>
              <a:defRPr sz="2295" kern="1200" baseline="0">
                <a:solidFill>
                  <a:schemeClr val="tx1"/>
                </a:solidFill>
                <a:latin typeface="+mn-lt"/>
                <a:ea typeface="+mn-ea"/>
                <a:cs typeface="+mn-cs"/>
              </a:defRPr>
            </a:lvl8pPr>
            <a:lvl9pPr marL="1056561" indent="-352187" algn="l" defTabSz="1112721" rtl="0" eaLnBrk="1" latinLnBrk="0" hangingPunct="1">
              <a:lnSpc>
                <a:spcPct val="110000"/>
              </a:lnSpc>
              <a:spcBef>
                <a:spcPts val="0"/>
              </a:spcBef>
              <a:spcAft>
                <a:spcPts val="765"/>
              </a:spcAft>
              <a:buClr>
                <a:schemeClr val="accent2"/>
              </a:buClr>
              <a:buFont typeface="+mj-lt"/>
              <a:buAutoNum type="romanLcPeriod"/>
              <a:defRPr lang="en-GB" sz="2295" kern="1200" baseline="0" dirty="0">
                <a:solidFill>
                  <a:schemeClr val="tx1"/>
                </a:solidFill>
                <a:latin typeface="+mn-lt"/>
                <a:ea typeface="+mn-ea"/>
                <a:cs typeface="+mn-cs"/>
              </a:defRPr>
            </a:lvl9pPr>
          </a:lstStyle>
          <a:p>
            <a:r>
              <a:rPr lang="zh-TW" altLang="en-US"/>
              <a:t>勤労世帯実収入</a:t>
            </a:r>
            <a:endParaRPr lang="en-US" altLang="zh-TW"/>
          </a:p>
          <a:p>
            <a:r>
              <a:rPr lang="en-US" altLang="ja-JP"/>
              <a:t>(</a:t>
            </a:r>
            <a:r>
              <a:rPr lang="ja-JP" altLang="en-US"/>
              <a:t>前年同期比、</a:t>
            </a:r>
            <a:r>
              <a:rPr lang="zh-TW" altLang="en-US"/>
              <a:t>実質</a:t>
            </a:r>
            <a:r>
              <a:rPr lang="en-US" altLang="ja-JP"/>
              <a:t>)</a:t>
            </a:r>
            <a:endParaRPr lang="zh-TW" altLang="en-US"/>
          </a:p>
        </p:txBody>
      </p:sp>
      <p:sp>
        <p:nvSpPr>
          <p:cNvPr id="42" name="Text Placeholder 145">
            <a:extLst>
              <a:ext uri="{FF2B5EF4-FFF2-40B4-BE49-F238E27FC236}">
                <a16:creationId xmlns:a16="http://schemas.microsoft.com/office/drawing/2014/main" id="{23B4B5F4-716E-B947-42DB-C7CC9B140A69}"/>
              </a:ext>
            </a:extLst>
          </p:cNvPr>
          <p:cNvSpPr txBox="1">
            <a:spLocks/>
          </p:cNvSpPr>
          <p:nvPr/>
        </p:nvSpPr>
        <p:spPr>
          <a:xfrm>
            <a:off x="-3377926" y="4578363"/>
            <a:ext cx="1645919" cy="355600"/>
          </a:xfrm>
          <a:prstGeom prst="rect">
            <a:avLst/>
          </a:prstGeom>
          <a:noFill/>
          <a:ln>
            <a:noFill/>
          </a:ln>
        </p:spPr>
        <p:txBody>
          <a:bodyPr lIns="0" tIns="0" rIns="0" bIns="0"/>
          <a:lstStyle>
            <a:lvl1pPr marL="0" indent="0" algn="l" defTabSz="1112721" rtl="0" eaLnBrk="1" latinLnBrk="0" hangingPunct="1">
              <a:lnSpc>
                <a:spcPct val="110000"/>
              </a:lnSpc>
              <a:spcBef>
                <a:spcPts val="0"/>
              </a:spcBef>
              <a:spcAft>
                <a:spcPts val="765"/>
              </a:spcAft>
              <a:buFont typeface="Arial" panose="020B0604020202020204" pitchFamily="34" charset="0"/>
              <a:buNone/>
              <a:defRPr sz="2500" b="1" kern="1200">
                <a:solidFill>
                  <a:schemeClr val="accent6"/>
                </a:solidFill>
                <a:latin typeface="+mj-lt"/>
                <a:ea typeface="+mn-ea"/>
                <a:cs typeface="+mn-cs"/>
              </a:defRPr>
            </a:lvl1pPr>
            <a:lvl2pPr marL="0" indent="0" algn="l" defTabSz="1112721" rtl="0" eaLnBrk="1" latinLnBrk="0" hangingPunct="1">
              <a:lnSpc>
                <a:spcPct val="110000"/>
              </a:lnSpc>
              <a:spcBef>
                <a:spcPts val="0"/>
              </a:spcBef>
              <a:spcAft>
                <a:spcPts val="765"/>
              </a:spcAft>
              <a:buFont typeface="Arial" panose="020B0604020202020204" pitchFamily="34" charset="0"/>
              <a:buNone/>
              <a:defRPr sz="2295" b="0" kern="1200" baseline="0">
                <a:solidFill>
                  <a:schemeClr val="tx1"/>
                </a:solidFill>
                <a:latin typeface="+mn-lt"/>
                <a:ea typeface="+mn-ea"/>
                <a:cs typeface="+mn-cs"/>
              </a:defRPr>
            </a:lvl2pPr>
            <a:lvl3pPr marL="340043" indent="-340043" algn="l" defTabSz="1112721" rtl="0" eaLnBrk="1" latinLnBrk="0" hangingPunct="1">
              <a:lnSpc>
                <a:spcPct val="110000"/>
              </a:lnSpc>
              <a:spcBef>
                <a:spcPts val="0"/>
              </a:spcBef>
              <a:spcAft>
                <a:spcPts val="765"/>
              </a:spcAft>
              <a:buClr>
                <a:schemeClr val="accent2"/>
              </a:buClr>
              <a:buFont typeface="Arial" panose="020B0604020202020204" pitchFamily="34" charset="0"/>
              <a:buChar char="•"/>
              <a:defRPr sz="2295" b="0" kern="1200">
                <a:solidFill>
                  <a:schemeClr val="tx1"/>
                </a:solidFill>
                <a:latin typeface="+mn-lt"/>
                <a:ea typeface="+mn-ea"/>
                <a:cs typeface="+mn-cs"/>
              </a:defRPr>
            </a:lvl3pPr>
            <a:lvl4pPr marL="686158" indent="-346115" algn="l" defTabSz="1112721" rtl="0" eaLnBrk="1" latinLnBrk="0" hangingPunct="1">
              <a:lnSpc>
                <a:spcPct val="110000"/>
              </a:lnSpc>
              <a:spcBef>
                <a:spcPts val="0"/>
              </a:spcBef>
              <a:spcAft>
                <a:spcPts val="765"/>
              </a:spcAft>
              <a:buClr>
                <a:schemeClr val="accent2"/>
              </a:buClr>
              <a:buFont typeface="Arial" panose="020B0604020202020204" pitchFamily="34" charset="0"/>
              <a:buChar char="–"/>
              <a:defRPr sz="2295" kern="1200">
                <a:solidFill>
                  <a:schemeClr val="tx1"/>
                </a:solidFill>
                <a:latin typeface="+mn-lt"/>
                <a:ea typeface="+mn-ea"/>
                <a:cs typeface="+mn-cs"/>
              </a:defRPr>
            </a:lvl4pPr>
            <a:lvl5pPr marL="1026200" indent="-340043" algn="l" defTabSz="1112721" rtl="0" eaLnBrk="1" latinLnBrk="0" hangingPunct="1">
              <a:lnSpc>
                <a:spcPct val="110000"/>
              </a:lnSpc>
              <a:spcBef>
                <a:spcPts val="0"/>
              </a:spcBef>
              <a:spcAft>
                <a:spcPts val="765"/>
              </a:spcAft>
              <a:buClr>
                <a:schemeClr val="accent2"/>
              </a:buClr>
              <a:buFont typeface="Arial" panose="020B0604020202020204" pitchFamily="34" charset="0"/>
              <a:buChar char="»"/>
              <a:defRPr sz="2295" kern="1200" baseline="0">
                <a:solidFill>
                  <a:schemeClr val="tx1"/>
                </a:solidFill>
                <a:latin typeface="+mn-lt"/>
                <a:ea typeface="+mn-ea"/>
                <a:cs typeface="+mn-cs"/>
              </a:defRPr>
            </a:lvl5pPr>
            <a:lvl6pPr marL="0" indent="0" algn="l" defTabSz="1112721" rtl="0" eaLnBrk="1" latinLnBrk="0" hangingPunct="1">
              <a:lnSpc>
                <a:spcPct val="110000"/>
              </a:lnSpc>
              <a:spcBef>
                <a:spcPts val="0"/>
              </a:spcBef>
              <a:spcAft>
                <a:spcPts val="765"/>
              </a:spcAft>
              <a:buClr>
                <a:schemeClr val="accent5"/>
              </a:buClr>
              <a:buFont typeface="Arial" panose="020B0604020202020204" pitchFamily="34" charset="0"/>
              <a:buNone/>
              <a:defRPr sz="2295" b="0" kern="1200">
                <a:solidFill>
                  <a:schemeClr val="accent1"/>
                </a:solidFill>
                <a:latin typeface="+mn-lt"/>
                <a:ea typeface="+mn-ea"/>
                <a:cs typeface="+mn-cs"/>
              </a:defRPr>
            </a:lvl6pPr>
            <a:lvl7pPr marL="340043" indent="-340043" algn="l" defTabSz="1112721" rtl="0" eaLnBrk="1" latinLnBrk="0" hangingPunct="1">
              <a:lnSpc>
                <a:spcPct val="110000"/>
              </a:lnSpc>
              <a:spcBef>
                <a:spcPts val="0"/>
              </a:spcBef>
              <a:spcAft>
                <a:spcPts val="765"/>
              </a:spcAft>
              <a:buClr>
                <a:schemeClr val="accent2"/>
              </a:buClr>
              <a:buFont typeface="+mj-lt"/>
              <a:buAutoNum type="arabicPeriod"/>
              <a:defRPr sz="2295" b="0" kern="1200">
                <a:solidFill>
                  <a:schemeClr val="tx1"/>
                </a:solidFill>
                <a:latin typeface="+mj-lt"/>
                <a:ea typeface="+mn-ea"/>
                <a:cs typeface="+mn-cs"/>
              </a:defRPr>
            </a:lvl7pPr>
            <a:lvl8pPr marL="686158" indent="-346115" algn="l" defTabSz="1112721" rtl="0" eaLnBrk="1" latinLnBrk="0" hangingPunct="1">
              <a:lnSpc>
                <a:spcPct val="110000"/>
              </a:lnSpc>
              <a:spcBef>
                <a:spcPts val="0"/>
              </a:spcBef>
              <a:spcAft>
                <a:spcPts val="765"/>
              </a:spcAft>
              <a:buClr>
                <a:schemeClr val="accent2"/>
              </a:buClr>
              <a:buFont typeface="+mj-lt"/>
              <a:buAutoNum type="alphaLcPeriod"/>
              <a:defRPr sz="2295" kern="1200" baseline="0">
                <a:solidFill>
                  <a:schemeClr val="tx1"/>
                </a:solidFill>
                <a:latin typeface="+mn-lt"/>
                <a:ea typeface="+mn-ea"/>
                <a:cs typeface="+mn-cs"/>
              </a:defRPr>
            </a:lvl8pPr>
            <a:lvl9pPr marL="1056561" indent="-352187" algn="l" defTabSz="1112721" rtl="0" eaLnBrk="1" latinLnBrk="0" hangingPunct="1">
              <a:lnSpc>
                <a:spcPct val="110000"/>
              </a:lnSpc>
              <a:spcBef>
                <a:spcPts val="0"/>
              </a:spcBef>
              <a:spcAft>
                <a:spcPts val="765"/>
              </a:spcAft>
              <a:buClr>
                <a:schemeClr val="accent2"/>
              </a:buClr>
              <a:buFont typeface="+mj-lt"/>
              <a:buAutoNum type="romanLcPeriod"/>
              <a:defRPr lang="en-GB" sz="2295" kern="1200" baseline="0" dirty="0">
                <a:solidFill>
                  <a:schemeClr val="tx1"/>
                </a:solidFill>
                <a:latin typeface="+mn-lt"/>
                <a:ea typeface="+mn-ea"/>
                <a:cs typeface="+mn-cs"/>
              </a:defRPr>
            </a:lvl9pPr>
          </a:lstStyle>
          <a:p>
            <a:r>
              <a:rPr lang="en-US"/>
              <a:t>0.0%</a:t>
            </a:r>
          </a:p>
        </p:txBody>
      </p:sp>
      <p:sp>
        <p:nvSpPr>
          <p:cNvPr id="43" name="Text Placeholder 146">
            <a:extLst>
              <a:ext uri="{FF2B5EF4-FFF2-40B4-BE49-F238E27FC236}">
                <a16:creationId xmlns:a16="http://schemas.microsoft.com/office/drawing/2014/main" id="{F029C439-BFA2-4674-1A0B-80F286C27915}"/>
              </a:ext>
            </a:extLst>
          </p:cNvPr>
          <p:cNvSpPr txBox="1">
            <a:spLocks/>
          </p:cNvSpPr>
          <p:nvPr/>
        </p:nvSpPr>
        <p:spPr>
          <a:xfrm>
            <a:off x="-3377574" y="4949729"/>
            <a:ext cx="1645517" cy="205137"/>
          </a:xfrm>
          <a:prstGeom prst="rect">
            <a:avLst/>
          </a:prstGeom>
        </p:spPr>
        <p:txBody>
          <a:bodyPr lIns="0" tIns="0" rIns="0" bIns="0"/>
          <a:lstStyle>
            <a:lvl1pPr marL="0" indent="0" algn="l" defTabSz="1112721" rtl="0" eaLnBrk="1" latinLnBrk="0" hangingPunct="1">
              <a:lnSpc>
                <a:spcPct val="100000"/>
              </a:lnSpc>
              <a:spcBef>
                <a:spcPts val="0"/>
              </a:spcBef>
              <a:spcAft>
                <a:spcPts val="0"/>
              </a:spcAft>
              <a:buFont typeface="Arial" panose="020B0604020202020204" pitchFamily="34" charset="0"/>
              <a:buNone/>
              <a:defRPr sz="1200" b="0" kern="1200">
                <a:solidFill>
                  <a:schemeClr val="accent6"/>
                </a:solidFill>
                <a:latin typeface="Arial" panose="020B0604020202020204" pitchFamily="34" charset="0"/>
                <a:ea typeface="+mn-ea"/>
                <a:cs typeface="Arial" panose="020B0604020202020204" pitchFamily="34" charset="0"/>
              </a:defRPr>
            </a:lvl1pPr>
            <a:lvl2pPr marL="0" indent="0" algn="l" defTabSz="1112721" rtl="0" eaLnBrk="1" latinLnBrk="0" hangingPunct="1">
              <a:lnSpc>
                <a:spcPct val="110000"/>
              </a:lnSpc>
              <a:spcBef>
                <a:spcPts val="0"/>
              </a:spcBef>
              <a:spcAft>
                <a:spcPts val="765"/>
              </a:spcAft>
              <a:buFont typeface="Arial" panose="020B0604020202020204" pitchFamily="34" charset="0"/>
              <a:buNone/>
              <a:defRPr sz="2295" b="0" kern="1200" baseline="0">
                <a:solidFill>
                  <a:schemeClr val="tx1"/>
                </a:solidFill>
                <a:latin typeface="+mn-lt"/>
                <a:ea typeface="+mn-ea"/>
                <a:cs typeface="+mn-cs"/>
              </a:defRPr>
            </a:lvl2pPr>
            <a:lvl3pPr marL="340043" indent="-340043" algn="l" defTabSz="1112721" rtl="0" eaLnBrk="1" latinLnBrk="0" hangingPunct="1">
              <a:lnSpc>
                <a:spcPct val="110000"/>
              </a:lnSpc>
              <a:spcBef>
                <a:spcPts val="0"/>
              </a:spcBef>
              <a:spcAft>
                <a:spcPts val="765"/>
              </a:spcAft>
              <a:buClr>
                <a:schemeClr val="accent2"/>
              </a:buClr>
              <a:buFont typeface="Arial" panose="020B0604020202020204" pitchFamily="34" charset="0"/>
              <a:buChar char="•"/>
              <a:defRPr sz="2295" b="0" kern="1200">
                <a:solidFill>
                  <a:schemeClr val="tx1"/>
                </a:solidFill>
                <a:latin typeface="+mn-lt"/>
                <a:ea typeface="+mn-ea"/>
                <a:cs typeface="+mn-cs"/>
              </a:defRPr>
            </a:lvl3pPr>
            <a:lvl4pPr marL="686158" indent="-346115" algn="l" defTabSz="1112721" rtl="0" eaLnBrk="1" latinLnBrk="0" hangingPunct="1">
              <a:lnSpc>
                <a:spcPct val="110000"/>
              </a:lnSpc>
              <a:spcBef>
                <a:spcPts val="0"/>
              </a:spcBef>
              <a:spcAft>
                <a:spcPts val="765"/>
              </a:spcAft>
              <a:buClr>
                <a:schemeClr val="accent2"/>
              </a:buClr>
              <a:buFont typeface="Arial" panose="020B0604020202020204" pitchFamily="34" charset="0"/>
              <a:buChar char="–"/>
              <a:defRPr sz="2295" kern="1200">
                <a:solidFill>
                  <a:schemeClr val="tx1"/>
                </a:solidFill>
                <a:latin typeface="+mn-lt"/>
                <a:ea typeface="+mn-ea"/>
                <a:cs typeface="+mn-cs"/>
              </a:defRPr>
            </a:lvl4pPr>
            <a:lvl5pPr marL="1026200" indent="-340043" algn="l" defTabSz="1112721" rtl="0" eaLnBrk="1" latinLnBrk="0" hangingPunct="1">
              <a:lnSpc>
                <a:spcPct val="110000"/>
              </a:lnSpc>
              <a:spcBef>
                <a:spcPts val="0"/>
              </a:spcBef>
              <a:spcAft>
                <a:spcPts val="765"/>
              </a:spcAft>
              <a:buClr>
                <a:schemeClr val="accent2"/>
              </a:buClr>
              <a:buFont typeface="Arial" panose="020B0604020202020204" pitchFamily="34" charset="0"/>
              <a:buChar char="»"/>
              <a:defRPr sz="2295" kern="1200" baseline="0">
                <a:solidFill>
                  <a:schemeClr val="tx1"/>
                </a:solidFill>
                <a:latin typeface="+mn-lt"/>
                <a:ea typeface="+mn-ea"/>
                <a:cs typeface="+mn-cs"/>
              </a:defRPr>
            </a:lvl5pPr>
            <a:lvl6pPr marL="0" indent="0" algn="l" defTabSz="1112721" rtl="0" eaLnBrk="1" latinLnBrk="0" hangingPunct="1">
              <a:lnSpc>
                <a:spcPct val="110000"/>
              </a:lnSpc>
              <a:spcBef>
                <a:spcPts val="0"/>
              </a:spcBef>
              <a:spcAft>
                <a:spcPts val="765"/>
              </a:spcAft>
              <a:buClr>
                <a:schemeClr val="accent5"/>
              </a:buClr>
              <a:buFont typeface="Arial" panose="020B0604020202020204" pitchFamily="34" charset="0"/>
              <a:buNone/>
              <a:defRPr sz="2295" b="0" kern="1200">
                <a:solidFill>
                  <a:schemeClr val="accent1"/>
                </a:solidFill>
                <a:latin typeface="+mn-lt"/>
                <a:ea typeface="+mn-ea"/>
                <a:cs typeface="+mn-cs"/>
              </a:defRPr>
            </a:lvl6pPr>
            <a:lvl7pPr marL="340043" indent="-340043" algn="l" defTabSz="1112721" rtl="0" eaLnBrk="1" latinLnBrk="0" hangingPunct="1">
              <a:lnSpc>
                <a:spcPct val="110000"/>
              </a:lnSpc>
              <a:spcBef>
                <a:spcPts val="0"/>
              </a:spcBef>
              <a:spcAft>
                <a:spcPts val="765"/>
              </a:spcAft>
              <a:buClr>
                <a:schemeClr val="accent2"/>
              </a:buClr>
              <a:buFont typeface="+mj-lt"/>
              <a:buAutoNum type="arabicPeriod"/>
              <a:defRPr sz="2295" b="0" kern="1200">
                <a:solidFill>
                  <a:schemeClr val="tx1"/>
                </a:solidFill>
                <a:latin typeface="+mj-lt"/>
                <a:ea typeface="+mn-ea"/>
                <a:cs typeface="+mn-cs"/>
              </a:defRPr>
            </a:lvl7pPr>
            <a:lvl8pPr marL="686158" indent="-346115" algn="l" defTabSz="1112721" rtl="0" eaLnBrk="1" latinLnBrk="0" hangingPunct="1">
              <a:lnSpc>
                <a:spcPct val="110000"/>
              </a:lnSpc>
              <a:spcBef>
                <a:spcPts val="0"/>
              </a:spcBef>
              <a:spcAft>
                <a:spcPts val="765"/>
              </a:spcAft>
              <a:buClr>
                <a:schemeClr val="accent2"/>
              </a:buClr>
              <a:buFont typeface="+mj-lt"/>
              <a:buAutoNum type="alphaLcPeriod"/>
              <a:defRPr sz="2295" kern="1200" baseline="0">
                <a:solidFill>
                  <a:schemeClr val="tx1"/>
                </a:solidFill>
                <a:latin typeface="+mn-lt"/>
                <a:ea typeface="+mn-ea"/>
                <a:cs typeface="+mn-cs"/>
              </a:defRPr>
            </a:lvl8pPr>
            <a:lvl9pPr marL="1056561" indent="-352187" algn="l" defTabSz="1112721" rtl="0" eaLnBrk="1" latinLnBrk="0" hangingPunct="1">
              <a:lnSpc>
                <a:spcPct val="110000"/>
              </a:lnSpc>
              <a:spcBef>
                <a:spcPts val="0"/>
              </a:spcBef>
              <a:spcAft>
                <a:spcPts val="765"/>
              </a:spcAft>
              <a:buClr>
                <a:schemeClr val="accent2"/>
              </a:buClr>
              <a:buFont typeface="+mj-lt"/>
              <a:buAutoNum type="romanLcPeriod"/>
              <a:defRPr lang="en-GB" sz="2295" kern="1200" baseline="0" dirty="0">
                <a:solidFill>
                  <a:schemeClr val="tx1"/>
                </a:solidFill>
                <a:latin typeface="+mn-lt"/>
                <a:ea typeface="+mn-ea"/>
                <a:cs typeface="+mn-cs"/>
              </a:defRPr>
            </a:lvl9pPr>
          </a:lstStyle>
          <a:p>
            <a:r>
              <a:rPr lang="zh-TW" altLang="en-US"/>
              <a:t>小売販売額</a:t>
            </a:r>
            <a:endParaRPr lang="en-US" altLang="zh-TW" baseline="30000"/>
          </a:p>
          <a:p>
            <a:r>
              <a:rPr lang="en-US" altLang="zh-TW"/>
              <a:t>(</a:t>
            </a:r>
            <a:r>
              <a:rPr lang="ja-JP" altLang="en-US"/>
              <a:t>前年同期比</a:t>
            </a:r>
            <a:r>
              <a:rPr lang="en-US" altLang="zh-TW"/>
              <a:t>)</a:t>
            </a:r>
            <a:endParaRPr lang="zh-TW" altLang="en-US"/>
          </a:p>
        </p:txBody>
      </p:sp>
      <p:sp>
        <p:nvSpPr>
          <p:cNvPr id="45" name="Text Placeholder 148">
            <a:extLst>
              <a:ext uri="{FF2B5EF4-FFF2-40B4-BE49-F238E27FC236}">
                <a16:creationId xmlns:a16="http://schemas.microsoft.com/office/drawing/2014/main" id="{ED087102-A74E-458A-D1C7-1A785280AA3A}"/>
              </a:ext>
            </a:extLst>
          </p:cNvPr>
          <p:cNvSpPr txBox="1">
            <a:spLocks/>
          </p:cNvSpPr>
          <p:nvPr/>
        </p:nvSpPr>
        <p:spPr>
          <a:xfrm>
            <a:off x="-3377927" y="6314851"/>
            <a:ext cx="1645920" cy="355600"/>
          </a:xfrm>
          <a:prstGeom prst="rect">
            <a:avLst/>
          </a:prstGeom>
        </p:spPr>
        <p:txBody>
          <a:bodyPr lIns="0" tIns="0" rIns="0" bIns="0"/>
          <a:lstStyle>
            <a:lvl1pPr marL="0" indent="0" algn="l" defTabSz="1112721" rtl="0" eaLnBrk="1" latinLnBrk="0" hangingPunct="1">
              <a:lnSpc>
                <a:spcPct val="110000"/>
              </a:lnSpc>
              <a:spcBef>
                <a:spcPts val="0"/>
              </a:spcBef>
              <a:spcAft>
                <a:spcPts val="765"/>
              </a:spcAft>
              <a:buFont typeface="Arial" panose="020B0604020202020204" pitchFamily="34" charset="0"/>
              <a:buNone/>
              <a:defRPr sz="2500" b="1" kern="1200">
                <a:solidFill>
                  <a:schemeClr val="accent1"/>
                </a:solidFill>
                <a:latin typeface="+mj-lt"/>
                <a:ea typeface="+mn-ea"/>
                <a:cs typeface="+mn-cs"/>
              </a:defRPr>
            </a:lvl1pPr>
            <a:lvl2pPr marL="0" indent="0" algn="l" defTabSz="1112721" rtl="0" eaLnBrk="1" latinLnBrk="0" hangingPunct="1">
              <a:lnSpc>
                <a:spcPct val="110000"/>
              </a:lnSpc>
              <a:spcBef>
                <a:spcPts val="0"/>
              </a:spcBef>
              <a:spcAft>
                <a:spcPts val="765"/>
              </a:spcAft>
              <a:buFont typeface="Arial" panose="020B0604020202020204" pitchFamily="34" charset="0"/>
              <a:buNone/>
              <a:defRPr sz="2295" b="0" kern="1200" baseline="0">
                <a:solidFill>
                  <a:schemeClr val="tx1"/>
                </a:solidFill>
                <a:latin typeface="+mn-lt"/>
                <a:ea typeface="+mn-ea"/>
                <a:cs typeface="+mn-cs"/>
              </a:defRPr>
            </a:lvl2pPr>
            <a:lvl3pPr marL="340043" indent="-340043" algn="l" defTabSz="1112721" rtl="0" eaLnBrk="1" latinLnBrk="0" hangingPunct="1">
              <a:lnSpc>
                <a:spcPct val="110000"/>
              </a:lnSpc>
              <a:spcBef>
                <a:spcPts val="0"/>
              </a:spcBef>
              <a:spcAft>
                <a:spcPts val="765"/>
              </a:spcAft>
              <a:buClr>
                <a:schemeClr val="accent2"/>
              </a:buClr>
              <a:buFont typeface="Arial" panose="020B0604020202020204" pitchFamily="34" charset="0"/>
              <a:buChar char="•"/>
              <a:defRPr sz="2295" b="0" kern="1200">
                <a:solidFill>
                  <a:schemeClr val="tx1"/>
                </a:solidFill>
                <a:latin typeface="+mn-lt"/>
                <a:ea typeface="+mn-ea"/>
                <a:cs typeface="+mn-cs"/>
              </a:defRPr>
            </a:lvl3pPr>
            <a:lvl4pPr marL="686158" indent="-346115" algn="l" defTabSz="1112721" rtl="0" eaLnBrk="1" latinLnBrk="0" hangingPunct="1">
              <a:lnSpc>
                <a:spcPct val="110000"/>
              </a:lnSpc>
              <a:spcBef>
                <a:spcPts val="0"/>
              </a:spcBef>
              <a:spcAft>
                <a:spcPts val="765"/>
              </a:spcAft>
              <a:buClr>
                <a:schemeClr val="accent2"/>
              </a:buClr>
              <a:buFont typeface="Arial" panose="020B0604020202020204" pitchFamily="34" charset="0"/>
              <a:buChar char="–"/>
              <a:defRPr sz="2295" kern="1200">
                <a:solidFill>
                  <a:schemeClr val="tx1"/>
                </a:solidFill>
                <a:latin typeface="+mn-lt"/>
                <a:ea typeface="+mn-ea"/>
                <a:cs typeface="+mn-cs"/>
              </a:defRPr>
            </a:lvl4pPr>
            <a:lvl5pPr marL="1026200" indent="-340043" algn="l" defTabSz="1112721" rtl="0" eaLnBrk="1" latinLnBrk="0" hangingPunct="1">
              <a:lnSpc>
                <a:spcPct val="110000"/>
              </a:lnSpc>
              <a:spcBef>
                <a:spcPts val="0"/>
              </a:spcBef>
              <a:spcAft>
                <a:spcPts val="765"/>
              </a:spcAft>
              <a:buClr>
                <a:schemeClr val="accent2"/>
              </a:buClr>
              <a:buFont typeface="Arial" panose="020B0604020202020204" pitchFamily="34" charset="0"/>
              <a:buChar char="»"/>
              <a:defRPr sz="2295" kern="1200" baseline="0">
                <a:solidFill>
                  <a:schemeClr val="tx1"/>
                </a:solidFill>
                <a:latin typeface="+mn-lt"/>
                <a:ea typeface="+mn-ea"/>
                <a:cs typeface="+mn-cs"/>
              </a:defRPr>
            </a:lvl5pPr>
            <a:lvl6pPr marL="0" indent="0" algn="l" defTabSz="1112721" rtl="0" eaLnBrk="1" latinLnBrk="0" hangingPunct="1">
              <a:lnSpc>
                <a:spcPct val="110000"/>
              </a:lnSpc>
              <a:spcBef>
                <a:spcPts val="0"/>
              </a:spcBef>
              <a:spcAft>
                <a:spcPts val="765"/>
              </a:spcAft>
              <a:buClr>
                <a:schemeClr val="accent5"/>
              </a:buClr>
              <a:buFont typeface="Arial" panose="020B0604020202020204" pitchFamily="34" charset="0"/>
              <a:buNone/>
              <a:defRPr sz="2295" b="0" kern="1200">
                <a:solidFill>
                  <a:schemeClr val="accent1"/>
                </a:solidFill>
                <a:latin typeface="+mn-lt"/>
                <a:ea typeface="+mn-ea"/>
                <a:cs typeface="+mn-cs"/>
              </a:defRPr>
            </a:lvl6pPr>
            <a:lvl7pPr marL="340043" indent="-340043" algn="l" defTabSz="1112721" rtl="0" eaLnBrk="1" latinLnBrk="0" hangingPunct="1">
              <a:lnSpc>
                <a:spcPct val="110000"/>
              </a:lnSpc>
              <a:spcBef>
                <a:spcPts val="0"/>
              </a:spcBef>
              <a:spcAft>
                <a:spcPts val="765"/>
              </a:spcAft>
              <a:buClr>
                <a:schemeClr val="accent2"/>
              </a:buClr>
              <a:buFont typeface="+mj-lt"/>
              <a:buAutoNum type="arabicPeriod"/>
              <a:defRPr sz="2295" b="0" kern="1200">
                <a:solidFill>
                  <a:schemeClr val="tx1"/>
                </a:solidFill>
                <a:latin typeface="+mj-lt"/>
                <a:ea typeface="+mn-ea"/>
                <a:cs typeface="+mn-cs"/>
              </a:defRPr>
            </a:lvl7pPr>
            <a:lvl8pPr marL="686158" indent="-346115" algn="l" defTabSz="1112721" rtl="0" eaLnBrk="1" latinLnBrk="0" hangingPunct="1">
              <a:lnSpc>
                <a:spcPct val="110000"/>
              </a:lnSpc>
              <a:spcBef>
                <a:spcPts val="0"/>
              </a:spcBef>
              <a:spcAft>
                <a:spcPts val="765"/>
              </a:spcAft>
              <a:buClr>
                <a:schemeClr val="accent2"/>
              </a:buClr>
              <a:buFont typeface="+mj-lt"/>
              <a:buAutoNum type="alphaLcPeriod"/>
              <a:defRPr sz="2295" kern="1200" baseline="0">
                <a:solidFill>
                  <a:schemeClr val="tx1"/>
                </a:solidFill>
                <a:latin typeface="+mn-lt"/>
                <a:ea typeface="+mn-ea"/>
                <a:cs typeface="+mn-cs"/>
              </a:defRPr>
            </a:lvl8pPr>
            <a:lvl9pPr marL="1056561" indent="-352187" algn="l" defTabSz="1112721" rtl="0" eaLnBrk="1" latinLnBrk="0" hangingPunct="1">
              <a:lnSpc>
                <a:spcPct val="110000"/>
              </a:lnSpc>
              <a:spcBef>
                <a:spcPts val="0"/>
              </a:spcBef>
              <a:spcAft>
                <a:spcPts val="765"/>
              </a:spcAft>
              <a:buClr>
                <a:schemeClr val="accent2"/>
              </a:buClr>
              <a:buFont typeface="+mj-lt"/>
              <a:buAutoNum type="romanLcPeriod"/>
              <a:defRPr lang="en-GB" sz="2295" kern="1200" baseline="0" dirty="0">
                <a:solidFill>
                  <a:schemeClr val="tx1"/>
                </a:solidFill>
                <a:latin typeface="+mn-lt"/>
                <a:ea typeface="+mn-ea"/>
                <a:cs typeface="+mn-cs"/>
              </a:defRPr>
            </a:lvl9pPr>
          </a:lstStyle>
          <a:p>
            <a:r>
              <a:rPr lang="en-US" altLang="ja-JP"/>
              <a:t>-3.9</a:t>
            </a:r>
            <a:r>
              <a:rPr lang="en-US"/>
              <a:t>%</a:t>
            </a:r>
            <a:endParaRPr lang="en-US" baseline="30000"/>
          </a:p>
        </p:txBody>
      </p:sp>
      <p:sp>
        <p:nvSpPr>
          <p:cNvPr id="46" name="Text Placeholder 149">
            <a:extLst>
              <a:ext uri="{FF2B5EF4-FFF2-40B4-BE49-F238E27FC236}">
                <a16:creationId xmlns:a16="http://schemas.microsoft.com/office/drawing/2014/main" id="{D26CDADD-34C7-0621-A19F-D169BFB9FE59}"/>
              </a:ext>
            </a:extLst>
          </p:cNvPr>
          <p:cNvSpPr txBox="1">
            <a:spLocks/>
          </p:cNvSpPr>
          <p:nvPr/>
        </p:nvSpPr>
        <p:spPr>
          <a:xfrm>
            <a:off x="-3377575" y="6686218"/>
            <a:ext cx="1645920" cy="393762"/>
          </a:xfrm>
          <a:prstGeom prst="rect">
            <a:avLst/>
          </a:prstGeom>
        </p:spPr>
        <p:txBody>
          <a:bodyPr lIns="0" tIns="0" rIns="0" bIns="0"/>
          <a:lstStyle>
            <a:lvl1pPr marL="0" indent="0" algn="l" defTabSz="1112721" rtl="0" eaLnBrk="1" latinLnBrk="0" hangingPunct="1">
              <a:lnSpc>
                <a:spcPct val="100000"/>
              </a:lnSpc>
              <a:spcBef>
                <a:spcPts val="0"/>
              </a:spcBef>
              <a:spcAft>
                <a:spcPts val="0"/>
              </a:spcAft>
              <a:buFont typeface="Arial" panose="020B0604020202020204" pitchFamily="34" charset="0"/>
              <a:buNone/>
              <a:defRPr sz="1200" b="0" kern="1200">
                <a:solidFill>
                  <a:schemeClr val="accent6"/>
                </a:solidFill>
                <a:latin typeface="Arial" panose="020B0604020202020204" pitchFamily="34" charset="0"/>
                <a:ea typeface="+mn-ea"/>
                <a:cs typeface="Arial" panose="020B0604020202020204" pitchFamily="34" charset="0"/>
              </a:defRPr>
            </a:lvl1pPr>
            <a:lvl2pPr marL="0" indent="0" algn="l" defTabSz="1112721" rtl="0" eaLnBrk="1" latinLnBrk="0" hangingPunct="1">
              <a:lnSpc>
                <a:spcPct val="110000"/>
              </a:lnSpc>
              <a:spcBef>
                <a:spcPts val="0"/>
              </a:spcBef>
              <a:spcAft>
                <a:spcPts val="765"/>
              </a:spcAft>
              <a:buFont typeface="Arial" panose="020B0604020202020204" pitchFamily="34" charset="0"/>
              <a:buNone/>
              <a:defRPr sz="2295" b="0" kern="1200" baseline="0">
                <a:solidFill>
                  <a:schemeClr val="tx1"/>
                </a:solidFill>
                <a:latin typeface="+mn-lt"/>
                <a:ea typeface="+mn-ea"/>
                <a:cs typeface="+mn-cs"/>
              </a:defRPr>
            </a:lvl2pPr>
            <a:lvl3pPr marL="340043" indent="-340043" algn="l" defTabSz="1112721" rtl="0" eaLnBrk="1" latinLnBrk="0" hangingPunct="1">
              <a:lnSpc>
                <a:spcPct val="110000"/>
              </a:lnSpc>
              <a:spcBef>
                <a:spcPts val="0"/>
              </a:spcBef>
              <a:spcAft>
                <a:spcPts val="765"/>
              </a:spcAft>
              <a:buClr>
                <a:schemeClr val="accent2"/>
              </a:buClr>
              <a:buFont typeface="Arial" panose="020B0604020202020204" pitchFamily="34" charset="0"/>
              <a:buChar char="•"/>
              <a:defRPr sz="2295" b="0" kern="1200">
                <a:solidFill>
                  <a:schemeClr val="tx1"/>
                </a:solidFill>
                <a:latin typeface="+mn-lt"/>
                <a:ea typeface="+mn-ea"/>
                <a:cs typeface="+mn-cs"/>
              </a:defRPr>
            </a:lvl3pPr>
            <a:lvl4pPr marL="686158" indent="-346115" algn="l" defTabSz="1112721" rtl="0" eaLnBrk="1" latinLnBrk="0" hangingPunct="1">
              <a:lnSpc>
                <a:spcPct val="110000"/>
              </a:lnSpc>
              <a:spcBef>
                <a:spcPts val="0"/>
              </a:spcBef>
              <a:spcAft>
                <a:spcPts val="765"/>
              </a:spcAft>
              <a:buClr>
                <a:schemeClr val="accent2"/>
              </a:buClr>
              <a:buFont typeface="Arial" panose="020B0604020202020204" pitchFamily="34" charset="0"/>
              <a:buChar char="–"/>
              <a:defRPr sz="2295" kern="1200">
                <a:solidFill>
                  <a:schemeClr val="tx1"/>
                </a:solidFill>
                <a:latin typeface="+mn-lt"/>
                <a:ea typeface="+mn-ea"/>
                <a:cs typeface="+mn-cs"/>
              </a:defRPr>
            </a:lvl4pPr>
            <a:lvl5pPr marL="1026200" indent="-340043" algn="l" defTabSz="1112721" rtl="0" eaLnBrk="1" latinLnBrk="0" hangingPunct="1">
              <a:lnSpc>
                <a:spcPct val="110000"/>
              </a:lnSpc>
              <a:spcBef>
                <a:spcPts val="0"/>
              </a:spcBef>
              <a:spcAft>
                <a:spcPts val="765"/>
              </a:spcAft>
              <a:buClr>
                <a:schemeClr val="accent2"/>
              </a:buClr>
              <a:buFont typeface="Arial" panose="020B0604020202020204" pitchFamily="34" charset="0"/>
              <a:buChar char="»"/>
              <a:defRPr sz="2295" kern="1200" baseline="0">
                <a:solidFill>
                  <a:schemeClr val="tx1"/>
                </a:solidFill>
                <a:latin typeface="+mn-lt"/>
                <a:ea typeface="+mn-ea"/>
                <a:cs typeface="+mn-cs"/>
              </a:defRPr>
            </a:lvl5pPr>
            <a:lvl6pPr marL="0" indent="0" algn="l" defTabSz="1112721" rtl="0" eaLnBrk="1" latinLnBrk="0" hangingPunct="1">
              <a:lnSpc>
                <a:spcPct val="110000"/>
              </a:lnSpc>
              <a:spcBef>
                <a:spcPts val="0"/>
              </a:spcBef>
              <a:spcAft>
                <a:spcPts val="765"/>
              </a:spcAft>
              <a:buClr>
                <a:schemeClr val="accent5"/>
              </a:buClr>
              <a:buFont typeface="Arial" panose="020B0604020202020204" pitchFamily="34" charset="0"/>
              <a:buNone/>
              <a:defRPr sz="2295" b="0" kern="1200">
                <a:solidFill>
                  <a:schemeClr val="accent1"/>
                </a:solidFill>
                <a:latin typeface="+mn-lt"/>
                <a:ea typeface="+mn-ea"/>
                <a:cs typeface="+mn-cs"/>
              </a:defRPr>
            </a:lvl6pPr>
            <a:lvl7pPr marL="340043" indent="-340043" algn="l" defTabSz="1112721" rtl="0" eaLnBrk="1" latinLnBrk="0" hangingPunct="1">
              <a:lnSpc>
                <a:spcPct val="110000"/>
              </a:lnSpc>
              <a:spcBef>
                <a:spcPts val="0"/>
              </a:spcBef>
              <a:spcAft>
                <a:spcPts val="765"/>
              </a:spcAft>
              <a:buClr>
                <a:schemeClr val="accent2"/>
              </a:buClr>
              <a:buFont typeface="+mj-lt"/>
              <a:buAutoNum type="arabicPeriod"/>
              <a:defRPr sz="2295" b="0" kern="1200">
                <a:solidFill>
                  <a:schemeClr val="tx1"/>
                </a:solidFill>
                <a:latin typeface="+mj-lt"/>
                <a:ea typeface="+mn-ea"/>
                <a:cs typeface="+mn-cs"/>
              </a:defRPr>
            </a:lvl7pPr>
            <a:lvl8pPr marL="686158" indent="-346115" algn="l" defTabSz="1112721" rtl="0" eaLnBrk="1" latinLnBrk="0" hangingPunct="1">
              <a:lnSpc>
                <a:spcPct val="110000"/>
              </a:lnSpc>
              <a:spcBef>
                <a:spcPts val="0"/>
              </a:spcBef>
              <a:spcAft>
                <a:spcPts val="765"/>
              </a:spcAft>
              <a:buClr>
                <a:schemeClr val="accent2"/>
              </a:buClr>
              <a:buFont typeface="+mj-lt"/>
              <a:buAutoNum type="alphaLcPeriod"/>
              <a:defRPr sz="2295" kern="1200" baseline="0">
                <a:solidFill>
                  <a:schemeClr val="tx1"/>
                </a:solidFill>
                <a:latin typeface="+mn-lt"/>
                <a:ea typeface="+mn-ea"/>
                <a:cs typeface="+mn-cs"/>
              </a:defRPr>
            </a:lvl8pPr>
            <a:lvl9pPr marL="1056561" indent="-352187" algn="l" defTabSz="1112721" rtl="0" eaLnBrk="1" latinLnBrk="0" hangingPunct="1">
              <a:lnSpc>
                <a:spcPct val="110000"/>
              </a:lnSpc>
              <a:spcBef>
                <a:spcPts val="0"/>
              </a:spcBef>
              <a:spcAft>
                <a:spcPts val="765"/>
              </a:spcAft>
              <a:buClr>
                <a:schemeClr val="accent2"/>
              </a:buClr>
              <a:buFont typeface="+mj-lt"/>
              <a:buAutoNum type="romanLcPeriod"/>
              <a:defRPr lang="en-GB" sz="2295" kern="1200" baseline="0" dirty="0">
                <a:solidFill>
                  <a:schemeClr val="tx1"/>
                </a:solidFill>
                <a:latin typeface="+mn-lt"/>
                <a:ea typeface="+mn-ea"/>
                <a:cs typeface="+mn-cs"/>
              </a:defRPr>
            </a:lvl9pPr>
          </a:lstStyle>
          <a:p>
            <a:r>
              <a:rPr lang="zh-TW" altLang="en-US"/>
              <a:t>実質</a:t>
            </a:r>
            <a:r>
              <a:rPr lang="en-US" altLang="zh-TW"/>
              <a:t>GDP</a:t>
            </a:r>
            <a:r>
              <a:rPr lang="zh-TW" altLang="en-US"/>
              <a:t>成長率</a:t>
            </a:r>
            <a:br>
              <a:rPr lang="zh-TW" altLang="en-US"/>
            </a:br>
            <a:r>
              <a:rPr lang="ja-JP" altLang="en-US"/>
              <a:t>前期比</a:t>
            </a:r>
            <a:r>
              <a:rPr lang="zh-TW" altLang="en-US"/>
              <a:t>年率</a:t>
            </a:r>
            <a:r>
              <a:rPr lang="en-US" altLang="ja-JP" baseline="30000"/>
              <a:t>1</a:t>
            </a:r>
            <a:endParaRPr lang="zh-TW" altLang="en-US"/>
          </a:p>
        </p:txBody>
      </p:sp>
      <p:sp>
        <p:nvSpPr>
          <p:cNvPr id="47" name="Text Placeholder 150">
            <a:extLst>
              <a:ext uri="{FF2B5EF4-FFF2-40B4-BE49-F238E27FC236}">
                <a16:creationId xmlns:a16="http://schemas.microsoft.com/office/drawing/2014/main" id="{5F071452-24C1-922B-8DA6-98859BFCED50}"/>
              </a:ext>
            </a:extLst>
          </p:cNvPr>
          <p:cNvSpPr txBox="1">
            <a:spLocks/>
          </p:cNvSpPr>
          <p:nvPr/>
        </p:nvSpPr>
        <p:spPr>
          <a:xfrm>
            <a:off x="-3377927" y="7182325"/>
            <a:ext cx="1645920" cy="355600"/>
          </a:xfrm>
          <a:prstGeom prst="rect">
            <a:avLst/>
          </a:prstGeom>
        </p:spPr>
        <p:txBody>
          <a:bodyPr lIns="0" tIns="0" rIns="0" bIns="0"/>
          <a:lstStyle>
            <a:lvl1pPr marL="0" indent="0" algn="l" defTabSz="1112721" rtl="0" eaLnBrk="1" latinLnBrk="0" hangingPunct="1">
              <a:lnSpc>
                <a:spcPct val="110000"/>
              </a:lnSpc>
              <a:spcBef>
                <a:spcPts val="0"/>
              </a:spcBef>
              <a:spcAft>
                <a:spcPts val="765"/>
              </a:spcAft>
              <a:buFont typeface="Arial" panose="020B0604020202020204" pitchFamily="34" charset="0"/>
              <a:buNone/>
              <a:defRPr sz="2500" b="1" kern="1200">
                <a:solidFill>
                  <a:schemeClr val="accent1"/>
                </a:solidFill>
                <a:latin typeface="+mj-lt"/>
                <a:ea typeface="+mn-ea"/>
                <a:cs typeface="+mn-cs"/>
              </a:defRPr>
            </a:lvl1pPr>
            <a:lvl2pPr marL="0" indent="0" algn="l" defTabSz="1112721" rtl="0" eaLnBrk="1" latinLnBrk="0" hangingPunct="1">
              <a:lnSpc>
                <a:spcPct val="110000"/>
              </a:lnSpc>
              <a:spcBef>
                <a:spcPts val="0"/>
              </a:spcBef>
              <a:spcAft>
                <a:spcPts val="765"/>
              </a:spcAft>
              <a:buFont typeface="Arial" panose="020B0604020202020204" pitchFamily="34" charset="0"/>
              <a:buNone/>
              <a:defRPr sz="2295" b="0" kern="1200" baseline="0">
                <a:solidFill>
                  <a:schemeClr val="tx1"/>
                </a:solidFill>
                <a:latin typeface="+mn-lt"/>
                <a:ea typeface="+mn-ea"/>
                <a:cs typeface="+mn-cs"/>
              </a:defRPr>
            </a:lvl2pPr>
            <a:lvl3pPr marL="340043" indent="-340043" algn="l" defTabSz="1112721" rtl="0" eaLnBrk="1" latinLnBrk="0" hangingPunct="1">
              <a:lnSpc>
                <a:spcPct val="110000"/>
              </a:lnSpc>
              <a:spcBef>
                <a:spcPts val="0"/>
              </a:spcBef>
              <a:spcAft>
                <a:spcPts val="765"/>
              </a:spcAft>
              <a:buClr>
                <a:schemeClr val="accent2"/>
              </a:buClr>
              <a:buFont typeface="Arial" panose="020B0604020202020204" pitchFamily="34" charset="0"/>
              <a:buChar char="•"/>
              <a:defRPr sz="2295" b="0" kern="1200">
                <a:solidFill>
                  <a:schemeClr val="tx1"/>
                </a:solidFill>
                <a:latin typeface="+mn-lt"/>
                <a:ea typeface="+mn-ea"/>
                <a:cs typeface="+mn-cs"/>
              </a:defRPr>
            </a:lvl3pPr>
            <a:lvl4pPr marL="686158" indent="-346115" algn="l" defTabSz="1112721" rtl="0" eaLnBrk="1" latinLnBrk="0" hangingPunct="1">
              <a:lnSpc>
                <a:spcPct val="110000"/>
              </a:lnSpc>
              <a:spcBef>
                <a:spcPts val="0"/>
              </a:spcBef>
              <a:spcAft>
                <a:spcPts val="765"/>
              </a:spcAft>
              <a:buClr>
                <a:schemeClr val="accent2"/>
              </a:buClr>
              <a:buFont typeface="Arial" panose="020B0604020202020204" pitchFamily="34" charset="0"/>
              <a:buChar char="–"/>
              <a:defRPr sz="2295" kern="1200">
                <a:solidFill>
                  <a:schemeClr val="tx1"/>
                </a:solidFill>
                <a:latin typeface="+mn-lt"/>
                <a:ea typeface="+mn-ea"/>
                <a:cs typeface="+mn-cs"/>
              </a:defRPr>
            </a:lvl4pPr>
            <a:lvl5pPr marL="1026200" indent="-340043" algn="l" defTabSz="1112721" rtl="0" eaLnBrk="1" latinLnBrk="0" hangingPunct="1">
              <a:lnSpc>
                <a:spcPct val="110000"/>
              </a:lnSpc>
              <a:spcBef>
                <a:spcPts val="0"/>
              </a:spcBef>
              <a:spcAft>
                <a:spcPts val="765"/>
              </a:spcAft>
              <a:buClr>
                <a:schemeClr val="accent2"/>
              </a:buClr>
              <a:buFont typeface="Arial" panose="020B0604020202020204" pitchFamily="34" charset="0"/>
              <a:buChar char="»"/>
              <a:defRPr sz="2295" kern="1200" baseline="0">
                <a:solidFill>
                  <a:schemeClr val="tx1"/>
                </a:solidFill>
                <a:latin typeface="+mn-lt"/>
                <a:ea typeface="+mn-ea"/>
                <a:cs typeface="+mn-cs"/>
              </a:defRPr>
            </a:lvl5pPr>
            <a:lvl6pPr marL="0" indent="0" algn="l" defTabSz="1112721" rtl="0" eaLnBrk="1" latinLnBrk="0" hangingPunct="1">
              <a:lnSpc>
                <a:spcPct val="110000"/>
              </a:lnSpc>
              <a:spcBef>
                <a:spcPts val="0"/>
              </a:spcBef>
              <a:spcAft>
                <a:spcPts val="765"/>
              </a:spcAft>
              <a:buClr>
                <a:schemeClr val="accent5"/>
              </a:buClr>
              <a:buFont typeface="Arial" panose="020B0604020202020204" pitchFamily="34" charset="0"/>
              <a:buNone/>
              <a:defRPr sz="2295" b="0" kern="1200">
                <a:solidFill>
                  <a:schemeClr val="accent1"/>
                </a:solidFill>
                <a:latin typeface="+mn-lt"/>
                <a:ea typeface="+mn-ea"/>
                <a:cs typeface="+mn-cs"/>
              </a:defRPr>
            </a:lvl6pPr>
            <a:lvl7pPr marL="340043" indent="-340043" algn="l" defTabSz="1112721" rtl="0" eaLnBrk="1" latinLnBrk="0" hangingPunct="1">
              <a:lnSpc>
                <a:spcPct val="110000"/>
              </a:lnSpc>
              <a:spcBef>
                <a:spcPts val="0"/>
              </a:spcBef>
              <a:spcAft>
                <a:spcPts val="765"/>
              </a:spcAft>
              <a:buClr>
                <a:schemeClr val="accent2"/>
              </a:buClr>
              <a:buFont typeface="+mj-lt"/>
              <a:buAutoNum type="arabicPeriod"/>
              <a:defRPr sz="2295" b="0" kern="1200">
                <a:solidFill>
                  <a:schemeClr val="tx1"/>
                </a:solidFill>
                <a:latin typeface="+mj-lt"/>
                <a:ea typeface="+mn-ea"/>
                <a:cs typeface="+mn-cs"/>
              </a:defRPr>
            </a:lvl7pPr>
            <a:lvl8pPr marL="686158" indent="-346115" algn="l" defTabSz="1112721" rtl="0" eaLnBrk="1" latinLnBrk="0" hangingPunct="1">
              <a:lnSpc>
                <a:spcPct val="110000"/>
              </a:lnSpc>
              <a:spcBef>
                <a:spcPts val="0"/>
              </a:spcBef>
              <a:spcAft>
                <a:spcPts val="765"/>
              </a:spcAft>
              <a:buClr>
                <a:schemeClr val="accent2"/>
              </a:buClr>
              <a:buFont typeface="+mj-lt"/>
              <a:buAutoNum type="alphaLcPeriod"/>
              <a:defRPr sz="2295" kern="1200" baseline="0">
                <a:solidFill>
                  <a:schemeClr val="tx1"/>
                </a:solidFill>
                <a:latin typeface="+mn-lt"/>
                <a:ea typeface="+mn-ea"/>
                <a:cs typeface="+mn-cs"/>
              </a:defRPr>
            </a:lvl8pPr>
            <a:lvl9pPr marL="1056561" indent="-352187" algn="l" defTabSz="1112721" rtl="0" eaLnBrk="1" latinLnBrk="0" hangingPunct="1">
              <a:lnSpc>
                <a:spcPct val="110000"/>
              </a:lnSpc>
              <a:spcBef>
                <a:spcPts val="0"/>
              </a:spcBef>
              <a:spcAft>
                <a:spcPts val="765"/>
              </a:spcAft>
              <a:buClr>
                <a:schemeClr val="accent2"/>
              </a:buClr>
              <a:buFont typeface="+mj-lt"/>
              <a:buAutoNum type="romanLcPeriod"/>
              <a:defRPr lang="en-GB" sz="2295" kern="1200" baseline="0" dirty="0">
                <a:solidFill>
                  <a:schemeClr val="tx1"/>
                </a:solidFill>
                <a:latin typeface="+mn-lt"/>
                <a:ea typeface="+mn-ea"/>
                <a:cs typeface="+mn-cs"/>
              </a:defRPr>
            </a:lvl9pPr>
          </a:lstStyle>
          <a:p>
            <a:r>
              <a:rPr lang="en-US" altLang="ja-JP"/>
              <a:t>2.9</a:t>
            </a:r>
            <a:r>
              <a:rPr lang="en-US"/>
              <a:t>%</a:t>
            </a:r>
          </a:p>
        </p:txBody>
      </p:sp>
      <p:sp>
        <p:nvSpPr>
          <p:cNvPr id="48" name="Text Placeholder 151">
            <a:extLst>
              <a:ext uri="{FF2B5EF4-FFF2-40B4-BE49-F238E27FC236}">
                <a16:creationId xmlns:a16="http://schemas.microsoft.com/office/drawing/2014/main" id="{A0B16982-09BA-B2B4-E836-E1AFE2DF3653}"/>
              </a:ext>
            </a:extLst>
          </p:cNvPr>
          <p:cNvSpPr txBox="1">
            <a:spLocks/>
          </p:cNvSpPr>
          <p:nvPr/>
        </p:nvSpPr>
        <p:spPr>
          <a:xfrm>
            <a:off x="-3377573" y="7553691"/>
            <a:ext cx="1645920" cy="386116"/>
          </a:xfrm>
          <a:prstGeom prst="rect">
            <a:avLst/>
          </a:prstGeom>
        </p:spPr>
        <p:txBody>
          <a:bodyPr lIns="0" tIns="0" rIns="0" bIns="0"/>
          <a:lstStyle>
            <a:lvl1pPr marL="0" indent="0" algn="l" defTabSz="1112721" rtl="0" eaLnBrk="1" latinLnBrk="0" hangingPunct="1">
              <a:lnSpc>
                <a:spcPct val="100000"/>
              </a:lnSpc>
              <a:spcBef>
                <a:spcPts val="0"/>
              </a:spcBef>
              <a:spcAft>
                <a:spcPts val="0"/>
              </a:spcAft>
              <a:buFont typeface="Arial" panose="020B0604020202020204" pitchFamily="34" charset="0"/>
              <a:buNone/>
              <a:defRPr sz="1200" b="0" kern="1200">
                <a:solidFill>
                  <a:schemeClr val="accent6"/>
                </a:solidFill>
                <a:latin typeface="Arial" panose="020B0604020202020204" pitchFamily="34" charset="0"/>
                <a:ea typeface="+mn-ea"/>
                <a:cs typeface="Arial" panose="020B0604020202020204" pitchFamily="34" charset="0"/>
              </a:defRPr>
            </a:lvl1pPr>
            <a:lvl2pPr marL="0" indent="0" algn="l" defTabSz="1112721" rtl="0" eaLnBrk="1" latinLnBrk="0" hangingPunct="1">
              <a:lnSpc>
                <a:spcPct val="110000"/>
              </a:lnSpc>
              <a:spcBef>
                <a:spcPts val="0"/>
              </a:spcBef>
              <a:spcAft>
                <a:spcPts val="765"/>
              </a:spcAft>
              <a:buFont typeface="Arial" panose="020B0604020202020204" pitchFamily="34" charset="0"/>
              <a:buNone/>
              <a:defRPr sz="2295" b="0" kern="1200" baseline="0">
                <a:solidFill>
                  <a:schemeClr val="tx1"/>
                </a:solidFill>
                <a:latin typeface="+mn-lt"/>
                <a:ea typeface="+mn-ea"/>
                <a:cs typeface="+mn-cs"/>
              </a:defRPr>
            </a:lvl2pPr>
            <a:lvl3pPr marL="340043" indent="-340043" algn="l" defTabSz="1112721" rtl="0" eaLnBrk="1" latinLnBrk="0" hangingPunct="1">
              <a:lnSpc>
                <a:spcPct val="110000"/>
              </a:lnSpc>
              <a:spcBef>
                <a:spcPts val="0"/>
              </a:spcBef>
              <a:spcAft>
                <a:spcPts val="765"/>
              </a:spcAft>
              <a:buClr>
                <a:schemeClr val="accent2"/>
              </a:buClr>
              <a:buFont typeface="Arial" panose="020B0604020202020204" pitchFamily="34" charset="0"/>
              <a:buChar char="•"/>
              <a:defRPr sz="2295" b="0" kern="1200">
                <a:solidFill>
                  <a:schemeClr val="tx1"/>
                </a:solidFill>
                <a:latin typeface="+mn-lt"/>
                <a:ea typeface="+mn-ea"/>
                <a:cs typeface="+mn-cs"/>
              </a:defRPr>
            </a:lvl3pPr>
            <a:lvl4pPr marL="686158" indent="-346115" algn="l" defTabSz="1112721" rtl="0" eaLnBrk="1" latinLnBrk="0" hangingPunct="1">
              <a:lnSpc>
                <a:spcPct val="110000"/>
              </a:lnSpc>
              <a:spcBef>
                <a:spcPts val="0"/>
              </a:spcBef>
              <a:spcAft>
                <a:spcPts val="765"/>
              </a:spcAft>
              <a:buClr>
                <a:schemeClr val="accent2"/>
              </a:buClr>
              <a:buFont typeface="Arial" panose="020B0604020202020204" pitchFamily="34" charset="0"/>
              <a:buChar char="–"/>
              <a:defRPr sz="2295" kern="1200">
                <a:solidFill>
                  <a:schemeClr val="tx1"/>
                </a:solidFill>
                <a:latin typeface="+mn-lt"/>
                <a:ea typeface="+mn-ea"/>
                <a:cs typeface="+mn-cs"/>
              </a:defRPr>
            </a:lvl4pPr>
            <a:lvl5pPr marL="1026200" indent="-340043" algn="l" defTabSz="1112721" rtl="0" eaLnBrk="1" latinLnBrk="0" hangingPunct="1">
              <a:lnSpc>
                <a:spcPct val="110000"/>
              </a:lnSpc>
              <a:spcBef>
                <a:spcPts val="0"/>
              </a:spcBef>
              <a:spcAft>
                <a:spcPts val="765"/>
              </a:spcAft>
              <a:buClr>
                <a:schemeClr val="accent2"/>
              </a:buClr>
              <a:buFont typeface="Arial" panose="020B0604020202020204" pitchFamily="34" charset="0"/>
              <a:buChar char="»"/>
              <a:defRPr sz="2295" kern="1200" baseline="0">
                <a:solidFill>
                  <a:schemeClr val="tx1"/>
                </a:solidFill>
                <a:latin typeface="+mn-lt"/>
                <a:ea typeface="+mn-ea"/>
                <a:cs typeface="+mn-cs"/>
              </a:defRPr>
            </a:lvl5pPr>
            <a:lvl6pPr marL="0" indent="0" algn="l" defTabSz="1112721" rtl="0" eaLnBrk="1" latinLnBrk="0" hangingPunct="1">
              <a:lnSpc>
                <a:spcPct val="110000"/>
              </a:lnSpc>
              <a:spcBef>
                <a:spcPts val="0"/>
              </a:spcBef>
              <a:spcAft>
                <a:spcPts val="765"/>
              </a:spcAft>
              <a:buClr>
                <a:schemeClr val="accent5"/>
              </a:buClr>
              <a:buFont typeface="Arial" panose="020B0604020202020204" pitchFamily="34" charset="0"/>
              <a:buNone/>
              <a:defRPr sz="2295" b="0" kern="1200">
                <a:solidFill>
                  <a:schemeClr val="accent1"/>
                </a:solidFill>
                <a:latin typeface="+mn-lt"/>
                <a:ea typeface="+mn-ea"/>
                <a:cs typeface="+mn-cs"/>
              </a:defRPr>
            </a:lvl6pPr>
            <a:lvl7pPr marL="340043" indent="-340043" algn="l" defTabSz="1112721" rtl="0" eaLnBrk="1" latinLnBrk="0" hangingPunct="1">
              <a:lnSpc>
                <a:spcPct val="110000"/>
              </a:lnSpc>
              <a:spcBef>
                <a:spcPts val="0"/>
              </a:spcBef>
              <a:spcAft>
                <a:spcPts val="765"/>
              </a:spcAft>
              <a:buClr>
                <a:schemeClr val="accent2"/>
              </a:buClr>
              <a:buFont typeface="+mj-lt"/>
              <a:buAutoNum type="arabicPeriod"/>
              <a:defRPr sz="2295" b="0" kern="1200">
                <a:solidFill>
                  <a:schemeClr val="tx1"/>
                </a:solidFill>
                <a:latin typeface="+mj-lt"/>
                <a:ea typeface="+mn-ea"/>
                <a:cs typeface="+mn-cs"/>
              </a:defRPr>
            </a:lvl7pPr>
            <a:lvl8pPr marL="686158" indent="-346115" algn="l" defTabSz="1112721" rtl="0" eaLnBrk="1" latinLnBrk="0" hangingPunct="1">
              <a:lnSpc>
                <a:spcPct val="110000"/>
              </a:lnSpc>
              <a:spcBef>
                <a:spcPts val="0"/>
              </a:spcBef>
              <a:spcAft>
                <a:spcPts val="765"/>
              </a:spcAft>
              <a:buClr>
                <a:schemeClr val="accent2"/>
              </a:buClr>
              <a:buFont typeface="+mj-lt"/>
              <a:buAutoNum type="alphaLcPeriod"/>
              <a:defRPr sz="2295" kern="1200" baseline="0">
                <a:solidFill>
                  <a:schemeClr val="tx1"/>
                </a:solidFill>
                <a:latin typeface="+mn-lt"/>
                <a:ea typeface="+mn-ea"/>
                <a:cs typeface="+mn-cs"/>
              </a:defRPr>
            </a:lvl8pPr>
            <a:lvl9pPr marL="1056561" indent="-352187" algn="l" defTabSz="1112721" rtl="0" eaLnBrk="1" latinLnBrk="0" hangingPunct="1">
              <a:lnSpc>
                <a:spcPct val="110000"/>
              </a:lnSpc>
              <a:spcBef>
                <a:spcPts val="0"/>
              </a:spcBef>
              <a:spcAft>
                <a:spcPts val="765"/>
              </a:spcAft>
              <a:buClr>
                <a:schemeClr val="accent2"/>
              </a:buClr>
              <a:buFont typeface="+mj-lt"/>
              <a:buAutoNum type="romanLcPeriod"/>
              <a:defRPr lang="en-GB" sz="2295" kern="1200" baseline="0" dirty="0">
                <a:solidFill>
                  <a:schemeClr val="tx1"/>
                </a:solidFill>
                <a:latin typeface="+mn-lt"/>
                <a:ea typeface="+mn-ea"/>
                <a:cs typeface="+mn-cs"/>
              </a:defRPr>
            </a:lvl9pPr>
          </a:lstStyle>
          <a:p>
            <a:r>
              <a:rPr lang="ja-JP" altLang="en-US"/>
              <a:t>コア消費者物価指数</a:t>
            </a:r>
            <a:br>
              <a:rPr lang="ja-JP" altLang="en-US"/>
            </a:br>
            <a:r>
              <a:rPr lang="ja-JP" altLang="en-US"/>
              <a:t>前年比</a:t>
            </a:r>
          </a:p>
        </p:txBody>
      </p:sp>
      <p:sp>
        <p:nvSpPr>
          <p:cNvPr id="50" name="Text Placeholder 152">
            <a:extLst>
              <a:ext uri="{FF2B5EF4-FFF2-40B4-BE49-F238E27FC236}">
                <a16:creationId xmlns:a16="http://schemas.microsoft.com/office/drawing/2014/main" id="{072070C1-4C0F-DEE7-A263-6E6094D774BD}"/>
              </a:ext>
            </a:extLst>
          </p:cNvPr>
          <p:cNvSpPr txBox="1">
            <a:spLocks/>
          </p:cNvSpPr>
          <p:nvPr/>
        </p:nvSpPr>
        <p:spPr>
          <a:xfrm>
            <a:off x="-3377927" y="8048757"/>
            <a:ext cx="1645920" cy="355600"/>
          </a:xfrm>
          <a:prstGeom prst="rect">
            <a:avLst/>
          </a:prstGeom>
          <a:noFill/>
        </p:spPr>
        <p:txBody>
          <a:bodyPr lIns="0" tIns="0" rIns="0" bIns="0"/>
          <a:lstStyle>
            <a:lvl1pPr marL="0" indent="0" algn="l" defTabSz="1112721" rtl="0" eaLnBrk="1" latinLnBrk="0" hangingPunct="1">
              <a:lnSpc>
                <a:spcPct val="110000"/>
              </a:lnSpc>
              <a:spcBef>
                <a:spcPts val="0"/>
              </a:spcBef>
              <a:spcAft>
                <a:spcPts val="765"/>
              </a:spcAft>
              <a:buFont typeface="Arial" panose="020B0604020202020204" pitchFamily="34" charset="0"/>
              <a:buNone/>
              <a:defRPr sz="2500" b="1" kern="1200">
                <a:solidFill>
                  <a:schemeClr val="accent1"/>
                </a:solidFill>
                <a:latin typeface="+mj-lt"/>
                <a:ea typeface="+mn-ea"/>
                <a:cs typeface="+mn-cs"/>
              </a:defRPr>
            </a:lvl1pPr>
            <a:lvl2pPr marL="0" indent="0" algn="l" defTabSz="1112721" rtl="0" eaLnBrk="1" latinLnBrk="0" hangingPunct="1">
              <a:lnSpc>
                <a:spcPct val="110000"/>
              </a:lnSpc>
              <a:spcBef>
                <a:spcPts val="0"/>
              </a:spcBef>
              <a:spcAft>
                <a:spcPts val="765"/>
              </a:spcAft>
              <a:buFont typeface="Arial" panose="020B0604020202020204" pitchFamily="34" charset="0"/>
              <a:buNone/>
              <a:defRPr sz="2295" b="0" kern="1200" baseline="0">
                <a:solidFill>
                  <a:schemeClr val="tx1"/>
                </a:solidFill>
                <a:latin typeface="+mn-lt"/>
                <a:ea typeface="+mn-ea"/>
                <a:cs typeface="+mn-cs"/>
              </a:defRPr>
            </a:lvl2pPr>
            <a:lvl3pPr marL="340043" indent="-340043" algn="l" defTabSz="1112721" rtl="0" eaLnBrk="1" latinLnBrk="0" hangingPunct="1">
              <a:lnSpc>
                <a:spcPct val="110000"/>
              </a:lnSpc>
              <a:spcBef>
                <a:spcPts val="0"/>
              </a:spcBef>
              <a:spcAft>
                <a:spcPts val="765"/>
              </a:spcAft>
              <a:buClr>
                <a:schemeClr val="accent2"/>
              </a:buClr>
              <a:buFont typeface="Arial" panose="020B0604020202020204" pitchFamily="34" charset="0"/>
              <a:buChar char="•"/>
              <a:defRPr sz="2295" b="0" kern="1200">
                <a:solidFill>
                  <a:schemeClr val="tx1"/>
                </a:solidFill>
                <a:latin typeface="+mn-lt"/>
                <a:ea typeface="+mn-ea"/>
                <a:cs typeface="+mn-cs"/>
              </a:defRPr>
            </a:lvl3pPr>
            <a:lvl4pPr marL="686158" indent="-346115" algn="l" defTabSz="1112721" rtl="0" eaLnBrk="1" latinLnBrk="0" hangingPunct="1">
              <a:lnSpc>
                <a:spcPct val="110000"/>
              </a:lnSpc>
              <a:spcBef>
                <a:spcPts val="0"/>
              </a:spcBef>
              <a:spcAft>
                <a:spcPts val="765"/>
              </a:spcAft>
              <a:buClr>
                <a:schemeClr val="accent2"/>
              </a:buClr>
              <a:buFont typeface="Arial" panose="020B0604020202020204" pitchFamily="34" charset="0"/>
              <a:buChar char="–"/>
              <a:defRPr sz="2295" kern="1200">
                <a:solidFill>
                  <a:schemeClr val="tx1"/>
                </a:solidFill>
                <a:latin typeface="+mn-lt"/>
                <a:ea typeface="+mn-ea"/>
                <a:cs typeface="+mn-cs"/>
              </a:defRPr>
            </a:lvl4pPr>
            <a:lvl5pPr marL="1026200" indent="-340043" algn="l" defTabSz="1112721" rtl="0" eaLnBrk="1" latinLnBrk="0" hangingPunct="1">
              <a:lnSpc>
                <a:spcPct val="110000"/>
              </a:lnSpc>
              <a:spcBef>
                <a:spcPts val="0"/>
              </a:spcBef>
              <a:spcAft>
                <a:spcPts val="765"/>
              </a:spcAft>
              <a:buClr>
                <a:schemeClr val="accent2"/>
              </a:buClr>
              <a:buFont typeface="Arial" panose="020B0604020202020204" pitchFamily="34" charset="0"/>
              <a:buChar char="»"/>
              <a:defRPr sz="2295" kern="1200" baseline="0">
                <a:solidFill>
                  <a:schemeClr val="tx1"/>
                </a:solidFill>
                <a:latin typeface="+mn-lt"/>
                <a:ea typeface="+mn-ea"/>
                <a:cs typeface="+mn-cs"/>
              </a:defRPr>
            </a:lvl5pPr>
            <a:lvl6pPr marL="0" indent="0" algn="l" defTabSz="1112721" rtl="0" eaLnBrk="1" latinLnBrk="0" hangingPunct="1">
              <a:lnSpc>
                <a:spcPct val="110000"/>
              </a:lnSpc>
              <a:spcBef>
                <a:spcPts val="0"/>
              </a:spcBef>
              <a:spcAft>
                <a:spcPts val="765"/>
              </a:spcAft>
              <a:buClr>
                <a:schemeClr val="accent5"/>
              </a:buClr>
              <a:buFont typeface="Arial" panose="020B0604020202020204" pitchFamily="34" charset="0"/>
              <a:buNone/>
              <a:defRPr sz="2295" b="0" kern="1200">
                <a:solidFill>
                  <a:schemeClr val="accent1"/>
                </a:solidFill>
                <a:latin typeface="+mn-lt"/>
                <a:ea typeface="+mn-ea"/>
                <a:cs typeface="+mn-cs"/>
              </a:defRPr>
            </a:lvl6pPr>
            <a:lvl7pPr marL="340043" indent="-340043" algn="l" defTabSz="1112721" rtl="0" eaLnBrk="1" latinLnBrk="0" hangingPunct="1">
              <a:lnSpc>
                <a:spcPct val="110000"/>
              </a:lnSpc>
              <a:spcBef>
                <a:spcPts val="0"/>
              </a:spcBef>
              <a:spcAft>
                <a:spcPts val="765"/>
              </a:spcAft>
              <a:buClr>
                <a:schemeClr val="accent2"/>
              </a:buClr>
              <a:buFont typeface="+mj-lt"/>
              <a:buAutoNum type="arabicPeriod"/>
              <a:defRPr sz="2295" b="0" kern="1200">
                <a:solidFill>
                  <a:schemeClr val="tx1"/>
                </a:solidFill>
                <a:latin typeface="+mj-lt"/>
                <a:ea typeface="+mn-ea"/>
                <a:cs typeface="+mn-cs"/>
              </a:defRPr>
            </a:lvl7pPr>
            <a:lvl8pPr marL="686158" indent="-346115" algn="l" defTabSz="1112721" rtl="0" eaLnBrk="1" latinLnBrk="0" hangingPunct="1">
              <a:lnSpc>
                <a:spcPct val="110000"/>
              </a:lnSpc>
              <a:spcBef>
                <a:spcPts val="0"/>
              </a:spcBef>
              <a:spcAft>
                <a:spcPts val="765"/>
              </a:spcAft>
              <a:buClr>
                <a:schemeClr val="accent2"/>
              </a:buClr>
              <a:buFont typeface="+mj-lt"/>
              <a:buAutoNum type="alphaLcPeriod"/>
              <a:defRPr sz="2295" kern="1200" baseline="0">
                <a:solidFill>
                  <a:schemeClr val="tx1"/>
                </a:solidFill>
                <a:latin typeface="+mn-lt"/>
                <a:ea typeface="+mn-ea"/>
                <a:cs typeface="+mn-cs"/>
              </a:defRPr>
            </a:lvl8pPr>
            <a:lvl9pPr marL="1056561" indent="-352187" algn="l" defTabSz="1112721" rtl="0" eaLnBrk="1" latinLnBrk="0" hangingPunct="1">
              <a:lnSpc>
                <a:spcPct val="110000"/>
              </a:lnSpc>
              <a:spcBef>
                <a:spcPts val="0"/>
              </a:spcBef>
              <a:spcAft>
                <a:spcPts val="765"/>
              </a:spcAft>
              <a:buClr>
                <a:schemeClr val="accent2"/>
              </a:buClr>
              <a:buFont typeface="+mj-lt"/>
              <a:buAutoNum type="romanLcPeriod"/>
              <a:defRPr lang="en-GB" sz="2295" kern="1200" baseline="0" dirty="0">
                <a:solidFill>
                  <a:schemeClr val="tx1"/>
                </a:solidFill>
                <a:latin typeface="+mn-lt"/>
                <a:ea typeface="+mn-ea"/>
                <a:cs typeface="+mn-cs"/>
              </a:defRPr>
            </a:lvl9pPr>
          </a:lstStyle>
          <a:p>
            <a:r>
              <a:rPr lang="en-US" altLang="ja-JP"/>
              <a:t>2.5</a:t>
            </a:r>
            <a:r>
              <a:rPr lang="en-US"/>
              <a:t>%</a:t>
            </a:r>
          </a:p>
        </p:txBody>
      </p:sp>
      <p:sp>
        <p:nvSpPr>
          <p:cNvPr id="51" name="Text Placeholder 153">
            <a:extLst>
              <a:ext uri="{FF2B5EF4-FFF2-40B4-BE49-F238E27FC236}">
                <a16:creationId xmlns:a16="http://schemas.microsoft.com/office/drawing/2014/main" id="{C9F8FAD4-9B44-CCA7-47DC-E1976EBDB23F}"/>
              </a:ext>
            </a:extLst>
          </p:cNvPr>
          <p:cNvSpPr txBox="1">
            <a:spLocks/>
          </p:cNvSpPr>
          <p:nvPr/>
        </p:nvSpPr>
        <p:spPr>
          <a:xfrm>
            <a:off x="-3377573" y="8420123"/>
            <a:ext cx="1645920" cy="391317"/>
          </a:xfrm>
          <a:prstGeom prst="rect">
            <a:avLst/>
          </a:prstGeom>
        </p:spPr>
        <p:txBody>
          <a:bodyPr lIns="0" tIns="0" rIns="0" bIns="0"/>
          <a:lstStyle>
            <a:lvl1pPr marL="0" indent="0" algn="l" defTabSz="1112721" rtl="0" eaLnBrk="1" latinLnBrk="0" hangingPunct="1">
              <a:lnSpc>
                <a:spcPct val="100000"/>
              </a:lnSpc>
              <a:spcBef>
                <a:spcPts val="0"/>
              </a:spcBef>
              <a:spcAft>
                <a:spcPts val="0"/>
              </a:spcAft>
              <a:buFont typeface="Arial" panose="020B0604020202020204" pitchFamily="34" charset="0"/>
              <a:buNone/>
              <a:defRPr sz="1200" b="0" kern="1200">
                <a:solidFill>
                  <a:schemeClr val="accent6"/>
                </a:solidFill>
                <a:latin typeface="Arial" panose="020B0604020202020204" pitchFamily="34" charset="0"/>
                <a:ea typeface="+mn-ea"/>
                <a:cs typeface="Arial" panose="020B0604020202020204" pitchFamily="34" charset="0"/>
              </a:defRPr>
            </a:lvl1pPr>
            <a:lvl2pPr marL="0" indent="0" algn="l" defTabSz="1112721" rtl="0" eaLnBrk="1" latinLnBrk="0" hangingPunct="1">
              <a:lnSpc>
                <a:spcPct val="110000"/>
              </a:lnSpc>
              <a:spcBef>
                <a:spcPts val="0"/>
              </a:spcBef>
              <a:spcAft>
                <a:spcPts val="765"/>
              </a:spcAft>
              <a:buFont typeface="Arial" panose="020B0604020202020204" pitchFamily="34" charset="0"/>
              <a:buNone/>
              <a:defRPr sz="2295" b="0" kern="1200" baseline="0">
                <a:solidFill>
                  <a:schemeClr val="tx1"/>
                </a:solidFill>
                <a:latin typeface="+mn-lt"/>
                <a:ea typeface="+mn-ea"/>
                <a:cs typeface="+mn-cs"/>
              </a:defRPr>
            </a:lvl2pPr>
            <a:lvl3pPr marL="340043" indent="-340043" algn="l" defTabSz="1112721" rtl="0" eaLnBrk="1" latinLnBrk="0" hangingPunct="1">
              <a:lnSpc>
                <a:spcPct val="110000"/>
              </a:lnSpc>
              <a:spcBef>
                <a:spcPts val="0"/>
              </a:spcBef>
              <a:spcAft>
                <a:spcPts val="765"/>
              </a:spcAft>
              <a:buClr>
                <a:schemeClr val="accent2"/>
              </a:buClr>
              <a:buFont typeface="Arial" panose="020B0604020202020204" pitchFamily="34" charset="0"/>
              <a:buChar char="•"/>
              <a:defRPr sz="2295" b="0" kern="1200">
                <a:solidFill>
                  <a:schemeClr val="tx1"/>
                </a:solidFill>
                <a:latin typeface="+mn-lt"/>
                <a:ea typeface="+mn-ea"/>
                <a:cs typeface="+mn-cs"/>
              </a:defRPr>
            </a:lvl3pPr>
            <a:lvl4pPr marL="686158" indent="-346115" algn="l" defTabSz="1112721" rtl="0" eaLnBrk="1" latinLnBrk="0" hangingPunct="1">
              <a:lnSpc>
                <a:spcPct val="110000"/>
              </a:lnSpc>
              <a:spcBef>
                <a:spcPts val="0"/>
              </a:spcBef>
              <a:spcAft>
                <a:spcPts val="765"/>
              </a:spcAft>
              <a:buClr>
                <a:schemeClr val="accent2"/>
              </a:buClr>
              <a:buFont typeface="Arial" panose="020B0604020202020204" pitchFamily="34" charset="0"/>
              <a:buChar char="–"/>
              <a:defRPr sz="2295" kern="1200">
                <a:solidFill>
                  <a:schemeClr val="tx1"/>
                </a:solidFill>
                <a:latin typeface="+mn-lt"/>
                <a:ea typeface="+mn-ea"/>
                <a:cs typeface="+mn-cs"/>
              </a:defRPr>
            </a:lvl4pPr>
            <a:lvl5pPr marL="1026200" indent="-340043" algn="l" defTabSz="1112721" rtl="0" eaLnBrk="1" latinLnBrk="0" hangingPunct="1">
              <a:lnSpc>
                <a:spcPct val="110000"/>
              </a:lnSpc>
              <a:spcBef>
                <a:spcPts val="0"/>
              </a:spcBef>
              <a:spcAft>
                <a:spcPts val="765"/>
              </a:spcAft>
              <a:buClr>
                <a:schemeClr val="accent2"/>
              </a:buClr>
              <a:buFont typeface="Arial" panose="020B0604020202020204" pitchFamily="34" charset="0"/>
              <a:buChar char="»"/>
              <a:defRPr sz="2295" kern="1200" baseline="0">
                <a:solidFill>
                  <a:schemeClr val="tx1"/>
                </a:solidFill>
                <a:latin typeface="+mn-lt"/>
                <a:ea typeface="+mn-ea"/>
                <a:cs typeface="+mn-cs"/>
              </a:defRPr>
            </a:lvl5pPr>
            <a:lvl6pPr marL="0" indent="0" algn="l" defTabSz="1112721" rtl="0" eaLnBrk="1" latinLnBrk="0" hangingPunct="1">
              <a:lnSpc>
                <a:spcPct val="110000"/>
              </a:lnSpc>
              <a:spcBef>
                <a:spcPts val="0"/>
              </a:spcBef>
              <a:spcAft>
                <a:spcPts val="765"/>
              </a:spcAft>
              <a:buClr>
                <a:schemeClr val="accent5"/>
              </a:buClr>
              <a:buFont typeface="Arial" panose="020B0604020202020204" pitchFamily="34" charset="0"/>
              <a:buNone/>
              <a:defRPr sz="2295" b="0" kern="1200">
                <a:solidFill>
                  <a:schemeClr val="accent1"/>
                </a:solidFill>
                <a:latin typeface="+mn-lt"/>
                <a:ea typeface="+mn-ea"/>
                <a:cs typeface="+mn-cs"/>
              </a:defRPr>
            </a:lvl6pPr>
            <a:lvl7pPr marL="340043" indent="-340043" algn="l" defTabSz="1112721" rtl="0" eaLnBrk="1" latinLnBrk="0" hangingPunct="1">
              <a:lnSpc>
                <a:spcPct val="110000"/>
              </a:lnSpc>
              <a:spcBef>
                <a:spcPts val="0"/>
              </a:spcBef>
              <a:spcAft>
                <a:spcPts val="765"/>
              </a:spcAft>
              <a:buClr>
                <a:schemeClr val="accent2"/>
              </a:buClr>
              <a:buFont typeface="+mj-lt"/>
              <a:buAutoNum type="arabicPeriod"/>
              <a:defRPr sz="2295" b="0" kern="1200">
                <a:solidFill>
                  <a:schemeClr val="tx1"/>
                </a:solidFill>
                <a:latin typeface="+mj-lt"/>
                <a:ea typeface="+mn-ea"/>
                <a:cs typeface="+mn-cs"/>
              </a:defRPr>
            </a:lvl7pPr>
            <a:lvl8pPr marL="686158" indent="-346115" algn="l" defTabSz="1112721" rtl="0" eaLnBrk="1" latinLnBrk="0" hangingPunct="1">
              <a:lnSpc>
                <a:spcPct val="110000"/>
              </a:lnSpc>
              <a:spcBef>
                <a:spcPts val="0"/>
              </a:spcBef>
              <a:spcAft>
                <a:spcPts val="765"/>
              </a:spcAft>
              <a:buClr>
                <a:schemeClr val="accent2"/>
              </a:buClr>
              <a:buFont typeface="+mj-lt"/>
              <a:buAutoNum type="alphaLcPeriod"/>
              <a:defRPr sz="2295" kern="1200" baseline="0">
                <a:solidFill>
                  <a:schemeClr val="tx1"/>
                </a:solidFill>
                <a:latin typeface="+mn-lt"/>
                <a:ea typeface="+mn-ea"/>
                <a:cs typeface="+mn-cs"/>
              </a:defRPr>
            </a:lvl8pPr>
            <a:lvl9pPr marL="1056561" indent="-352187" algn="l" defTabSz="1112721" rtl="0" eaLnBrk="1" latinLnBrk="0" hangingPunct="1">
              <a:lnSpc>
                <a:spcPct val="110000"/>
              </a:lnSpc>
              <a:spcBef>
                <a:spcPts val="0"/>
              </a:spcBef>
              <a:spcAft>
                <a:spcPts val="765"/>
              </a:spcAft>
              <a:buClr>
                <a:schemeClr val="accent2"/>
              </a:buClr>
              <a:buFont typeface="+mj-lt"/>
              <a:buAutoNum type="romanLcPeriod"/>
              <a:defRPr lang="en-GB" sz="2295" kern="1200" baseline="0" dirty="0">
                <a:solidFill>
                  <a:schemeClr val="tx1"/>
                </a:solidFill>
                <a:latin typeface="+mn-lt"/>
                <a:ea typeface="+mn-ea"/>
                <a:cs typeface="+mn-cs"/>
              </a:defRPr>
            </a:lvl9pPr>
          </a:lstStyle>
          <a:p>
            <a:r>
              <a:rPr lang="zh-TW" altLang="en-US">
                <a:latin typeface="+mn-ea"/>
              </a:rPr>
              <a:t>失業率</a:t>
            </a:r>
          </a:p>
          <a:p>
            <a:r>
              <a:rPr lang="zh-TW" altLang="en-US">
                <a:latin typeface="+mn-ea"/>
              </a:rPr>
              <a:t>季節調整値</a:t>
            </a:r>
          </a:p>
        </p:txBody>
      </p:sp>
      <p:sp>
        <p:nvSpPr>
          <p:cNvPr id="52" name="Isosceles Triangle 51">
            <a:extLst>
              <a:ext uri="{FF2B5EF4-FFF2-40B4-BE49-F238E27FC236}">
                <a16:creationId xmlns:a16="http://schemas.microsoft.com/office/drawing/2014/main" id="{76E1BD2E-DC0D-D5AE-20FB-26C4B14F8EE3}"/>
              </a:ext>
            </a:extLst>
          </p:cNvPr>
          <p:cNvSpPr/>
          <p:nvPr/>
        </p:nvSpPr>
        <p:spPr>
          <a:xfrm rot="10800000">
            <a:off x="-1707905" y="3944587"/>
            <a:ext cx="297815" cy="168910"/>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nchorCtr="1"/>
          <a:lstStyle/>
          <a:p>
            <a:pPr algn="ctr"/>
            <a:endParaRPr lang="en-US" sz="1200">
              <a:solidFill>
                <a:schemeClr val="bg1"/>
              </a:solidFill>
            </a:endParaRPr>
          </a:p>
        </p:txBody>
      </p:sp>
      <p:sp>
        <p:nvSpPr>
          <p:cNvPr id="53" name="Isosceles Triangle 52">
            <a:extLst>
              <a:ext uri="{FF2B5EF4-FFF2-40B4-BE49-F238E27FC236}">
                <a16:creationId xmlns:a16="http://schemas.microsoft.com/office/drawing/2014/main" id="{D61F68D5-7986-9227-4A0A-55AC943DC741}"/>
              </a:ext>
            </a:extLst>
          </p:cNvPr>
          <p:cNvSpPr/>
          <p:nvPr/>
        </p:nvSpPr>
        <p:spPr>
          <a:xfrm rot="10800000">
            <a:off x="-1707906" y="6433168"/>
            <a:ext cx="297815" cy="168910"/>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nchorCtr="1"/>
          <a:lstStyle/>
          <a:p>
            <a:pPr algn="ctr"/>
            <a:endParaRPr lang="en-US" sz="1200">
              <a:solidFill>
                <a:schemeClr val="bg1"/>
              </a:solidFill>
            </a:endParaRPr>
          </a:p>
        </p:txBody>
      </p:sp>
      <p:sp>
        <p:nvSpPr>
          <p:cNvPr id="54" name="Isosceles Triangle 53">
            <a:extLst>
              <a:ext uri="{FF2B5EF4-FFF2-40B4-BE49-F238E27FC236}">
                <a16:creationId xmlns:a16="http://schemas.microsoft.com/office/drawing/2014/main" id="{4AB085B5-8DE7-320C-9740-AD1B55DA7E5D}"/>
              </a:ext>
            </a:extLst>
          </p:cNvPr>
          <p:cNvSpPr/>
          <p:nvPr/>
        </p:nvSpPr>
        <p:spPr>
          <a:xfrm>
            <a:off x="-957078" y="6408196"/>
            <a:ext cx="297815" cy="168910"/>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nchorCtr="1"/>
          <a:lstStyle/>
          <a:p>
            <a:pPr algn="ctr"/>
            <a:endParaRPr lang="en-US" sz="1200">
              <a:solidFill>
                <a:schemeClr val="bg1"/>
              </a:solidFill>
            </a:endParaRPr>
          </a:p>
        </p:txBody>
      </p:sp>
      <p:sp>
        <p:nvSpPr>
          <p:cNvPr id="55" name="Isosceles Triangle 54">
            <a:extLst>
              <a:ext uri="{FF2B5EF4-FFF2-40B4-BE49-F238E27FC236}">
                <a16:creationId xmlns:a16="http://schemas.microsoft.com/office/drawing/2014/main" id="{7BE80672-D60D-4378-58AD-CF00B7BDC8DD}"/>
              </a:ext>
            </a:extLst>
          </p:cNvPr>
          <p:cNvSpPr/>
          <p:nvPr/>
        </p:nvSpPr>
        <p:spPr>
          <a:xfrm>
            <a:off x="-1707906" y="7205459"/>
            <a:ext cx="297815" cy="168910"/>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nchorCtr="1"/>
          <a:lstStyle/>
          <a:p>
            <a:pPr algn="ctr"/>
            <a:endParaRPr lang="en-US" sz="1200">
              <a:solidFill>
                <a:schemeClr val="bg1"/>
              </a:solidFill>
            </a:endParaRPr>
          </a:p>
        </p:txBody>
      </p:sp>
      <p:sp>
        <p:nvSpPr>
          <p:cNvPr id="56" name="Isosceles Triangle 55">
            <a:extLst>
              <a:ext uri="{FF2B5EF4-FFF2-40B4-BE49-F238E27FC236}">
                <a16:creationId xmlns:a16="http://schemas.microsoft.com/office/drawing/2014/main" id="{1F587677-4CBA-6EC0-A5AF-D27011B32662}"/>
              </a:ext>
            </a:extLst>
          </p:cNvPr>
          <p:cNvSpPr/>
          <p:nvPr/>
        </p:nvSpPr>
        <p:spPr>
          <a:xfrm rot="10800000">
            <a:off x="-957078" y="7219028"/>
            <a:ext cx="297815" cy="168910"/>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nchorCtr="1"/>
          <a:lstStyle/>
          <a:p>
            <a:pPr algn="ctr"/>
            <a:endParaRPr lang="en-US" sz="1200">
              <a:solidFill>
                <a:schemeClr val="bg1"/>
              </a:solidFill>
            </a:endParaRPr>
          </a:p>
        </p:txBody>
      </p:sp>
      <p:sp>
        <p:nvSpPr>
          <p:cNvPr id="57" name="Rectangle 56">
            <a:extLst>
              <a:ext uri="{FF2B5EF4-FFF2-40B4-BE49-F238E27FC236}">
                <a16:creationId xmlns:a16="http://schemas.microsoft.com/office/drawing/2014/main" id="{F136BE9F-F048-52BA-20E0-7EDAF934DC1D}"/>
              </a:ext>
            </a:extLst>
          </p:cNvPr>
          <p:cNvSpPr/>
          <p:nvPr/>
        </p:nvSpPr>
        <p:spPr>
          <a:xfrm>
            <a:off x="-1705934" y="8124104"/>
            <a:ext cx="268084" cy="7416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nchorCtr="1"/>
          <a:lstStyle/>
          <a:p>
            <a:pPr algn="ctr"/>
            <a:endParaRPr lang="en-US" sz="1200">
              <a:solidFill>
                <a:schemeClr val="bg1"/>
              </a:solidFill>
            </a:endParaRPr>
          </a:p>
        </p:txBody>
      </p:sp>
      <p:sp>
        <p:nvSpPr>
          <p:cNvPr id="58" name="Rectangle 57">
            <a:extLst>
              <a:ext uri="{FF2B5EF4-FFF2-40B4-BE49-F238E27FC236}">
                <a16:creationId xmlns:a16="http://schemas.microsoft.com/office/drawing/2014/main" id="{6BFB0ABC-6A3C-89E4-19D1-150CC4DCA45E}"/>
              </a:ext>
            </a:extLst>
          </p:cNvPr>
          <p:cNvSpPr/>
          <p:nvPr/>
        </p:nvSpPr>
        <p:spPr>
          <a:xfrm>
            <a:off x="-943934" y="8124104"/>
            <a:ext cx="268084" cy="7416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nchorCtr="1"/>
          <a:lstStyle/>
          <a:p>
            <a:pPr algn="ctr"/>
            <a:endParaRPr lang="en-US" sz="1200">
              <a:solidFill>
                <a:schemeClr val="bg1"/>
              </a:solidFill>
            </a:endParaRPr>
          </a:p>
        </p:txBody>
      </p:sp>
      <p:sp>
        <p:nvSpPr>
          <p:cNvPr id="59" name="Rectangle 191">
            <a:extLst>
              <a:ext uri="{FF2B5EF4-FFF2-40B4-BE49-F238E27FC236}">
                <a16:creationId xmlns:a16="http://schemas.microsoft.com/office/drawing/2014/main" id="{85946B4F-E6F2-3FB1-8B24-EDE8EB2F6E64}"/>
              </a:ext>
            </a:extLst>
          </p:cNvPr>
          <p:cNvSpPr/>
          <p:nvPr/>
        </p:nvSpPr>
        <p:spPr>
          <a:xfrm>
            <a:off x="-1686588" y="4799900"/>
            <a:ext cx="268084" cy="7416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nchorCtr="1"/>
          <a:lstStyle/>
          <a:p>
            <a:pPr algn="ctr"/>
            <a:endParaRPr lang="en-US" sz="1200">
              <a:solidFill>
                <a:schemeClr val="bg1"/>
              </a:solidFill>
            </a:endParaRPr>
          </a:p>
        </p:txBody>
      </p:sp>
      <p:graphicFrame>
        <p:nvGraphicFramePr>
          <p:cNvPr id="60" name="グラフ 18">
            <a:extLst>
              <a:ext uri="{FF2B5EF4-FFF2-40B4-BE49-F238E27FC236}">
                <a16:creationId xmlns:a16="http://schemas.microsoft.com/office/drawing/2014/main" id="{5462FFEC-3CB7-9018-FB6F-CD8AE822B718}"/>
              </a:ext>
            </a:extLst>
          </p:cNvPr>
          <p:cNvGraphicFramePr/>
          <p:nvPr>
            <p:extLst>
              <p:ext uri="{D42A27DB-BD31-4B8C-83A1-F6EECF244321}">
                <p14:modId xmlns:p14="http://schemas.microsoft.com/office/powerpoint/2010/main" val="3438194369"/>
              </p:ext>
            </p:extLst>
          </p:nvPr>
        </p:nvGraphicFramePr>
        <p:xfrm>
          <a:off x="18547300" y="2204272"/>
          <a:ext cx="4646469" cy="2174478"/>
        </p:xfrm>
        <a:graphic>
          <a:graphicData uri="http://schemas.openxmlformats.org/drawingml/2006/chart">
            <c:chart xmlns:c="http://schemas.openxmlformats.org/drawingml/2006/chart" xmlns:r="http://schemas.openxmlformats.org/officeDocument/2006/relationships" r:id="rId7"/>
          </a:graphicData>
        </a:graphic>
      </p:graphicFrame>
      <p:sp>
        <p:nvSpPr>
          <p:cNvPr id="61" name="Text Placeholder 3">
            <a:extLst>
              <a:ext uri="{FF2B5EF4-FFF2-40B4-BE49-F238E27FC236}">
                <a16:creationId xmlns:a16="http://schemas.microsoft.com/office/drawing/2014/main" id="{AA70C8E1-485E-2063-7E39-149DEA2DE869}"/>
              </a:ext>
            </a:extLst>
          </p:cNvPr>
          <p:cNvSpPr txBox="1">
            <a:spLocks/>
          </p:cNvSpPr>
          <p:nvPr/>
        </p:nvSpPr>
        <p:spPr>
          <a:xfrm>
            <a:off x="18624787" y="6846451"/>
            <a:ext cx="4645025" cy="247650"/>
          </a:xfrm>
          <a:prstGeom prst="rect">
            <a:avLst/>
          </a:prstGeom>
          <a:noFill/>
        </p:spPr>
        <p:txBody>
          <a:bodyPr lIns="91440"/>
          <a:lstStyle>
            <a:lvl1pPr marL="0" indent="0" algn="l" defTabSz="1112721" rtl="0" eaLnBrk="1" latinLnBrk="0" hangingPunct="1">
              <a:lnSpc>
                <a:spcPct val="110000"/>
              </a:lnSpc>
              <a:spcBef>
                <a:spcPts val="0"/>
              </a:spcBef>
              <a:spcAft>
                <a:spcPts val="765"/>
              </a:spcAft>
              <a:buFont typeface="Arial" panose="020B0604020202020204" pitchFamily="34" charset="0"/>
              <a:buNone/>
              <a:defRPr sz="1350" b="1" kern="1200">
                <a:solidFill>
                  <a:schemeClr val="accent6"/>
                </a:solidFill>
                <a:latin typeface="+mj-lt"/>
                <a:ea typeface="+mn-ea"/>
                <a:cs typeface="+mn-cs"/>
              </a:defRPr>
            </a:lvl1pPr>
            <a:lvl2pPr marL="0" indent="0" algn="l" defTabSz="1112721" rtl="0" eaLnBrk="1" latinLnBrk="0" hangingPunct="1">
              <a:lnSpc>
                <a:spcPct val="110000"/>
              </a:lnSpc>
              <a:spcBef>
                <a:spcPts val="0"/>
              </a:spcBef>
              <a:spcAft>
                <a:spcPts val="765"/>
              </a:spcAft>
              <a:buFont typeface="Arial" panose="020B0604020202020204" pitchFamily="34" charset="0"/>
              <a:buNone/>
              <a:defRPr sz="2295" b="0" kern="1200" baseline="0">
                <a:solidFill>
                  <a:schemeClr val="tx1"/>
                </a:solidFill>
                <a:latin typeface="+mn-lt"/>
                <a:ea typeface="+mn-ea"/>
                <a:cs typeface="+mn-cs"/>
              </a:defRPr>
            </a:lvl2pPr>
            <a:lvl3pPr marL="340043" indent="-340043" algn="l" defTabSz="1112721" rtl="0" eaLnBrk="1" latinLnBrk="0" hangingPunct="1">
              <a:lnSpc>
                <a:spcPct val="110000"/>
              </a:lnSpc>
              <a:spcBef>
                <a:spcPts val="0"/>
              </a:spcBef>
              <a:spcAft>
                <a:spcPts val="765"/>
              </a:spcAft>
              <a:buClr>
                <a:schemeClr val="accent2"/>
              </a:buClr>
              <a:buFont typeface="Arial" panose="020B0604020202020204" pitchFamily="34" charset="0"/>
              <a:buChar char="•"/>
              <a:defRPr sz="2295" b="0" kern="1200">
                <a:solidFill>
                  <a:schemeClr val="tx1"/>
                </a:solidFill>
                <a:latin typeface="+mn-lt"/>
                <a:ea typeface="+mn-ea"/>
                <a:cs typeface="+mn-cs"/>
              </a:defRPr>
            </a:lvl3pPr>
            <a:lvl4pPr marL="686158" indent="-346115" algn="l" defTabSz="1112721" rtl="0" eaLnBrk="1" latinLnBrk="0" hangingPunct="1">
              <a:lnSpc>
                <a:spcPct val="110000"/>
              </a:lnSpc>
              <a:spcBef>
                <a:spcPts val="0"/>
              </a:spcBef>
              <a:spcAft>
                <a:spcPts val="765"/>
              </a:spcAft>
              <a:buClr>
                <a:schemeClr val="accent2"/>
              </a:buClr>
              <a:buFont typeface="Arial" panose="020B0604020202020204" pitchFamily="34" charset="0"/>
              <a:buChar char="–"/>
              <a:defRPr sz="2295" kern="1200">
                <a:solidFill>
                  <a:schemeClr val="tx1"/>
                </a:solidFill>
                <a:latin typeface="+mn-lt"/>
                <a:ea typeface="+mn-ea"/>
                <a:cs typeface="+mn-cs"/>
              </a:defRPr>
            </a:lvl4pPr>
            <a:lvl5pPr marL="1026200" indent="-340043" algn="l" defTabSz="1112721" rtl="0" eaLnBrk="1" latinLnBrk="0" hangingPunct="1">
              <a:lnSpc>
                <a:spcPct val="110000"/>
              </a:lnSpc>
              <a:spcBef>
                <a:spcPts val="0"/>
              </a:spcBef>
              <a:spcAft>
                <a:spcPts val="765"/>
              </a:spcAft>
              <a:buClr>
                <a:schemeClr val="accent2"/>
              </a:buClr>
              <a:buFont typeface="Arial" panose="020B0604020202020204" pitchFamily="34" charset="0"/>
              <a:buChar char="»"/>
              <a:defRPr sz="2295" kern="1200" baseline="0">
                <a:solidFill>
                  <a:schemeClr val="tx1"/>
                </a:solidFill>
                <a:latin typeface="+mn-lt"/>
                <a:ea typeface="+mn-ea"/>
                <a:cs typeface="+mn-cs"/>
              </a:defRPr>
            </a:lvl5pPr>
            <a:lvl6pPr marL="0" indent="0" algn="l" defTabSz="1112721" rtl="0" eaLnBrk="1" latinLnBrk="0" hangingPunct="1">
              <a:lnSpc>
                <a:spcPct val="110000"/>
              </a:lnSpc>
              <a:spcBef>
                <a:spcPts val="0"/>
              </a:spcBef>
              <a:spcAft>
                <a:spcPts val="765"/>
              </a:spcAft>
              <a:buClr>
                <a:schemeClr val="accent5"/>
              </a:buClr>
              <a:buFont typeface="Arial" panose="020B0604020202020204" pitchFamily="34" charset="0"/>
              <a:buNone/>
              <a:defRPr sz="2295" b="0" kern="1200">
                <a:solidFill>
                  <a:schemeClr val="accent1"/>
                </a:solidFill>
                <a:latin typeface="+mn-lt"/>
                <a:ea typeface="+mn-ea"/>
                <a:cs typeface="+mn-cs"/>
              </a:defRPr>
            </a:lvl6pPr>
            <a:lvl7pPr marL="340043" indent="-340043" algn="l" defTabSz="1112721" rtl="0" eaLnBrk="1" latinLnBrk="0" hangingPunct="1">
              <a:lnSpc>
                <a:spcPct val="110000"/>
              </a:lnSpc>
              <a:spcBef>
                <a:spcPts val="0"/>
              </a:spcBef>
              <a:spcAft>
                <a:spcPts val="765"/>
              </a:spcAft>
              <a:buClr>
                <a:schemeClr val="accent2"/>
              </a:buClr>
              <a:buFont typeface="+mj-lt"/>
              <a:buAutoNum type="arabicPeriod"/>
              <a:defRPr sz="2295" b="0" kern="1200">
                <a:solidFill>
                  <a:schemeClr val="tx1"/>
                </a:solidFill>
                <a:latin typeface="+mj-lt"/>
                <a:ea typeface="+mn-ea"/>
                <a:cs typeface="+mn-cs"/>
              </a:defRPr>
            </a:lvl7pPr>
            <a:lvl8pPr marL="686158" indent="-346115" algn="l" defTabSz="1112721" rtl="0" eaLnBrk="1" latinLnBrk="0" hangingPunct="1">
              <a:lnSpc>
                <a:spcPct val="110000"/>
              </a:lnSpc>
              <a:spcBef>
                <a:spcPts val="0"/>
              </a:spcBef>
              <a:spcAft>
                <a:spcPts val="765"/>
              </a:spcAft>
              <a:buClr>
                <a:schemeClr val="accent2"/>
              </a:buClr>
              <a:buFont typeface="+mj-lt"/>
              <a:buAutoNum type="alphaLcPeriod"/>
              <a:defRPr sz="2295" kern="1200" baseline="0">
                <a:solidFill>
                  <a:schemeClr val="tx1"/>
                </a:solidFill>
                <a:latin typeface="+mn-lt"/>
                <a:ea typeface="+mn-ea"/>
                <a:cs typeface="+mn-cs"/>
              </a:defRPr>
            </a:lvl8pPr>
            <a:lvl9pPr marL="1056561" indent="-352187" algn="l" defTabSz="1112721" rtl="0" eaLnBrk="1" latinLnBrk="0" hangingPunct="1">
              <a:lnSpc>
                <a:spcPct val="110000"/>
              </a:lnSpc>
              <a:spcBef>
                <a:spcPts val="0"/>
              </a:spcBef>
              <a:spcAft>
                <a:spcPts val="765"/>
              </a:spcAft>
              <a:buClr>
                <a:schemeClr val="accent2"/>
              </a:buClr>
              <a:buFont typeface="+mj-lt"/>
              <a:buAutoNum type="romanLcPeriod"/>
              <a:defRPr lang="en-GB" sz="2295" kern="1200" baseline="0" dirty="0">
                <a:solidFill>
                  <a:schemeClr val="tx1"/>
                </a:solidFill>
                <a:latin typeface="+mn-lt"/>
                <a:ea typeface="+mn-ea"/>
                <a:cs typeface="+mn-cs"/>
              </a:defRPr>
            </a:lvl9pPr>
          </a:lstStyle>
          <a:p>
            <a:r>
              <a:rPr lang="ja-JP" altLang="en-US"/>
              <a:t>東京圏、商業施設の賃料及び空室率の四半期別推移*</a:t>
            </a:r>
          </a:p>
        </p:txBody>
      </p:sp>
      <p:sp>
        <p:nvSpPr>
          <p:cNvPr id="62" name="Text Placeholder 154">
            <a:extLst>
              <a:ext uri="{FF2B5EF4-FFF2-40B4-BE49-F238E27FC236}">
                <a16:creationId xmlns:a16="http://schemas.microsoft.com/office/drawing/2014/main" id="{05CC5402-D43E-C228-C7FB-F14DD40DA706}"/>
              </a:ext>
            </a:extLst>
          </p:cNvPr>
          <p:cNvSpPr txBox="1">
            <a:spLocks/>
          </p:cNvSpPr>
          <p:nvPr/>
        </p:nvSpPr>
        <p:spPr>
          <a:xfrm>
            <a:off x="18837162" y="9252233"/>
            <a:ext cx="3038475" cy="247650"/>
          </a:xfrm>
          <a:prstGeom prst="rect">
            <a:avLst/>
          </a:prstGeom>
        </p:spPr>
        <p:txBody>
          <a:bodyPr lIns="0" tIns="0" rIns="0" bIns="0" anchor="ctr"/>
          <a:lstStyle>
            <a:lvl1pPr marL="0" indent="0" algn="l" defTabSz="1112721" rtl="0" eaLnBrk="1" latinLnBrk="0" hangingPunct="1">
              <a:lnSpc>
                <a:spcPct val="100000"/>
              </a:lnSpc>
              <a:spcBef>
                <a:spcPts val="0"/>
              </a:spcBef>
              <a:spcAft>
                <a:spcPts val="0"/>
              </a:spcAft>
              <a:buFont typeface="Arial" panose="020B0604020202020204" pitchFamily="34" charset="0"/>
              <a:buNone/>
              <a:defRPr lang="en-US" sz="950" b="0" i="1" kern="1200" spc="-10" dirty="0" smtClean="0">
                <a:solidFill>
                  <a:schemeClr val="tx1">
                    <a:lumMod val="75000"/>
                  </a:schemeClr>
                </a:solidFill>
                <a:latin typeface="Gotham Book" pitchFamily="2" charset="0"/>
                <a:ea typeface="+mn-ea"/>
                <a:cs typeface="Gotham Book" pitchFamily="2" charset="0"/>
              </a:defRPr>
            </a:lvl1pPr>
            <a:lvl2pPr marL="0" indent="0" algn="l" defTabSz="1112721" rtl="0" eaLnBrk="1" latinLnBrk="0" hangingPunct="1">
              <a:lnSpc>
                <a:spcPct val="110000"/>
              </a:lnSpc>
              <a:spcBef>
                <a:spcPts val="0"/>
              </a:spcBef>
              <a:spcAft>
                <a:spcPts val="765"/>
              </a:spcAft>
              <a:buFont typeface="Arial" panose="020B0604020202020204" pitchFamily="34" charset="0"/>
              <a:buNone/>
              <a:defRPr sz="2295" b="0" kern="1200" baseline="0">
                <a:solidFill>
                  <a:schemeClr val="tx1"/>
                </a:solidFill>
                <a:latin typeface="+mn-lt"/>
                <a:ea typeface="+mn-ea"/>
                <a:cs typeface="+mn-cs"/>
              </a:defRPr>
            </a:lvl2pPr>
            <a:lvl3pPr marL="340043" indent="-340043" algn="l" defTabSz="1112721" rtl="0" eaLnBrk="1" latinLnBrk="0" hangingPunct="1">
              <a:lnSpc>
                <a:spcPct val="110000"/>
              </a:lnSpc>
              <a:spcBef>
                <a:spcPts val="0"/>
              </a:spcBef>
              <a:spcAft>
                <a:spcPts val="765"/>
              </a:spcAft>
              <a:buClr>
                <a:schemeClr val="accent2"/>
              </a:buClr>
              <a:buFont typeface="Arial" panose="020B0604020202020204" pitchFamily="34" charset="0"/>
              <a:buChar char="•"/>
              <a:defRPr sz="2295" b="0" kern="1200">
                <a:solidFill>
                  <a:schemeClr val="tx1"/>
                </a:solidFill>
                <a:latin typeface="+mn-lt"/>
                <a:ea typeface="+mn-ea"/>
                <a:cs typeface="+mn-cs"/>
              </a:defRPr>
            </a:lvl3pPr>
            <a:lvl4pPr marL="686158" indent="-346115" algn="l" defTabSz="1112721" rtl="0" eaLnBrk="1" latinLnBrk="0" hangingPunct="1">
              <a:lnSpc>
                <a:spcPct val="110000"/>
              </a:lnSpc>
              <a:spcBef>
                <a:spcPts val="0"/>
              </a:spcBef>
              <a:spcAft>
                <a:spcPts val="765"/>
              </a:spcAft>
              <a:buClr>
                <a:schemeClr val="accent2"/>
              </a:buClr>
              <a:buFont typeface="Arial" panose="020B0604020202020204" pitchFamily="34" charset="0"/>
              <a:buChar char="–"/>
              <a:defRPr sz="2295" kern="1200">
                <a:solidFill>
                  <a:schemeClr val="tx1"/>
                </a:solidFill>
                <a:latin typeface="+mn-lt"/>
                <a:ea typeface="+mn-ea"/>
                <a:cs typeface="+mn-cs"/>
              </a:defRPr>
            </a:lvl4pPr>
            <a:lvl5pPr marL="1026200" indent="-340043" algn="l" defTabSz="1112721" rtl="0" eaLnBrk="1" latinLnBrk="0" hangingPunct="1">
              <a:lnSpc>
                <a:spcPct val="110000"/>
              </a:lnSpc>
              <a:spcBef>
                <a:spcPts val="0"/>
              </a:spcBef>
              <a:spcAft>
                <a:spcPts val="765"/>
              </a:spcAft>
              <a:buClr>
                <a:schemeClr val="accent2"/>
              </a:buClr>
              <a:buFont typeface="Arial" panose="020B0604020202020204" pitchFamily="34" charset="0"/>
              <a:buChar char="»"/>
              <a:defRPr sz="2295" kern="1200" baseline="0">
                <a:solidFill>
                  <a:schemeClr val="tx1"/>
                </a:solidFill>
                <a:latin typeface="+mn-lt"/>
                <a:ea typeface="+mn-ea"/>
                <a:cs typeface="+mn-cs"/>
              </a:defRPr>
            </a:lvl5pPr>
            <a:lvl6pPr marL="0" indent="0" algn="l" defTabSz="1112721" rtl="0" eaLnBrk="1" latinLnBrk="0" hangingPunct="1">
              <a:lnSpc>
                <a:spcPct val="110000"/>
              </a:lnSpc>
              <a:spcBef>
                <a:spcPts val="0"/>
              </a:spcBef>
              <a:spcAft>
                <a:spcPts val="765"/>
              </a:spcAft>
              <a:buClr>
                <a:schemeClr val="accent5"/>
              </a:buClr>
              <a:buFont typeface="Arial" panose="020B0604020202020204" pitchFamily="34" charset="0"/>
              <a:buNone/>
              <a:defRPr sz="2295" b="0" kern="1200">
                <a:solidFill>
                  <a:schemeClr val="accent1"/>
                </a:solidFill>
                <a:latin typeface="+mn-lt"/>
                <a:ea typeface="+mn-ea"/>
                <a:cs typeface="+mn-cs"/>
              </a:defRPr>
            </a:lvl6pPr>
            <a:lvl7pPr marL="340043" indent="-340043" algn="l" defTabSz="1112721" rtl="0" eaLnBrk="1" latinLnBrk="0" hangingPunct="1">
              <a:lnSpc>
                <a:spcPct val="110000"/>
              </a:lnSpc>
              <a:spcBef>
                <a:spcPts val="0"/>
              </a:spcBef>
              <a:spcAft>
                <a:spcPts val="765"/>
              </a:spcAft>
              <a:buClr>
                <a:schemeClr val="accent2"/>
              </a:buClr>
              <a:buFont typeface="+mj-lt"/>
              <a:buAutoNum type="arabicPeriod"/>
              <a:defRPr sz="2295" b="0" kern="1200">
                <a:solidFill>
                  <a:schemeClr val="tx1"/>
                </a:solidFill>
                <a:latin typeface="+mj-lt"/>
                <a:ea typeface="+mn-ea"/>
                <a:cs typeface="+mn-cs"/>
              </a:defRPr>
            </a:lvl7pPr>
            <a:lvl8pPr marL="686158" indent="-346115" algn="l" defTabSz="1112721" rtl="0" eaLnBrk="1" latinLnBrk="0" hangingPunct="1">
              <a:lnSpc>
                <a:spcPct val="110000"/>
              </a:lnSpc>
              <a:spcBef>
                <a:spcPts val="0"/>
              </a:spcBef>
              <a:spcAft>
                <a:spcPts val="765"/>
              </a:spcAft>
              <a:buClr>
                <a:schemeClr val="accent2"/>
              </a:buClr>
              <a:buFont typeface="+mj-lt"/>
              <a:buAutoNum type="alphaLcPeriod"/>
              <a:defRPr sz="2295" kern="1200" baseline="0">
                <a:solidFill>
                  <a:schemeClr val="tx1"/>
                </a:solidFill>
                <a:latin typeface="+mn-lt"/>
                <a:ea typeface="+mn-ea"/>
                <a:cs typeface="+mn-cs"/>
              </a:defRPr>
            </a:lvl8pPr>
            <a:lvl9pPr marL="1056561" indent="-352187" algn="l" defTabSz="1112721" rtl="0" eaLnBrk="1" latinLnBrk="0" hangingPunct="1">
              <a:lnSpc>
                <a:spcPct val="110000"/>
              </a:lnSpc>
              <a:spcBef>
                <a:spcPts val="0"/>
              </a:spcBef>
              <a:spcAft>
                <a:spcPts val="765"/>
              </a:spcAft>
              <a:buClr>
                <a:schemeClr val="accent2"/>
              </a:buClr>
              <a:buFont typeface="+mj-lt"/>
              <a:buAutoNum type="romanLcPeriod"/>
              <a:defRPr lang="en-GB" sz="2295" kern="1200" baseline="0" dirty="0">
                <a:solidFill>
                  <a:schemeClr val="tx1"/>
                </a:solidFill>
                <a:latin typeface="+mn-lt"/>
                <a:ea typeface="+mn-ea"/>
                <a:cs typeface="+mn-cs"/>
              </a:defRPr>
            </a:lvl9pPr>
          </a:lstStyle>
          <a:p>
            <a:r>
              <a:rPr lang="en-US" altLang="ja-JP">
                <a:latin typeface="Arial"/>
                <a:cs typeface="Arial"/>
              </a:rPr>
              <a:t>* </a:t>
            </a:r>
            <a:r>
              <a:rPr lang="ja-JP" altLang="en-US">
                <a:latin typeface="Arial"/>
                <a:cs typeface="Arial"/>
              </a:rPr>
              <a:t>最新データは</a:t>
            </a:r>
            <a:r>
              <a:rPr lang="en-US" altLang="ja-JP">
                <a:latin typeface="Arial"/>
                <a:cs typeface="Arial"/>
              </a:rPr>
              <a:t>2024</a:t>
            </a:r>
            <a:r>
              <a:rPr lang="ja-JP" altLang="en-US">
                <a:latin typeface="Arial"/>
                <a:cs typeface="Arial"/>
              </a:rPr>
              <a:t>年第</a:t>
            </a:r>
            <a:r>
              <a:rPr lang="en-US" altLang="ja-JP">
                <a:latin typeface="Arial"/>
                <a:cs typeface="Arial"/>
              </a:rPr>
              <a:t>4</a:t>
            </a:r>
            <a:r>
              <a:rPr lang="ja-JP" altLang="en-US">
                <a:latin typeface="Arial"/>
                <a:cs typeface="Arial"/>
              </a:rPr>
              <a:t>四半期　　</a:t>
            </a:r>
            <a:endParaRPr lang="en-US" altLang="ja-JP">
              <a:latin typeface="Arial" panose="020B0604020202020204" pitchFamily="34" charset="0"/>
              <a:cs typeface="Arial" panose="020B0604020202020204" pitchFamily="34" charset="0"/>
            </a:endParaRPr>
          </a:p>
          <a:p>
            <a:r>
              <a:rPr lang="ja-JP" altLang="en-US">
                <a:latin typeface="Arial" panose="020B0604020202020204" pitchFamily="34" charset="0"/>
                <a:cs typeface="Arial" panose="020B0604020202020204" pitchFamily="34" charset="0"/>
              </a:rPr>
              <a:t>出所：</a:t>
            </a:r>
            <a:r>
              <a:rPr lang="en-US" altLang="ja-JP">
                <a:latin typeface="Arial" panose="020B0604020202020204" pitchFamily="34" charset="0"/>
                <a:cs typeface="Arial" panose="020B0604020202020204" pitchFamily="34" charset="0"/>
              </a:rPr>
              <a:t>ARES</a:t>
            </a:r>
          </a:p>
        </p:txBody>
      </p:sp>
      <p:graphicFrame>
        <p:nvGraphicFramePr>
          <p:cNvPr id="63" name="グラフ 1">
            <a:extLst>
              <a:ext uri="{FF2B5EF4-FFF2-40B4-BE49-F238E27FC236}">
                <a16:creationId xmlns:a16="http://schemas.microsoft.com/office/drawing/2014/main" id="{0A7101A9-FA9B-1A91-A8C4-2F8836C30A1C}"/>
              </a:ext>
            </a:extLst>
          </p:cNvPr>
          <p:cNvGraphicFramePr>
            <a:graphicFrameLocks/>
          </p:cNvGraphicFramePr>
          <p:nvPr>
            <p:extLst>
              <p:ext uri="{D42A27DB-BD31-4B8C-83A1-F6EECF244321}">
                <p14:modId xmlns:p14="http://schemas.microsoft.com/office/powerpoint/2010/main" val="3273880506"/>
              </p:ext>
            </p:extLst>
          </p:nvPr>
        </p:nvGraphicFramePr>
        <p:xfrm>
          <a:off x="18688838" y="7058868"/>
          <a:ext cx="4504931" cy="2193925"/>
        </p:xfrm>
        <a:graphic>
          <a:graphicData uri="http://schemas.openxmlformats.org/drawingml/2006/chart">
            <c:chart xmlns:c="http://schemas.openxmlformats.org/drawingml/2006/chart" xmlns:r="http://schemas.openxmlformats.org/officeDocument/2006/relationships" r:id="rId8"/>
          </a:graphicData>
        </a:graphic>
      </p:graphicFrame>
      <p:sp>
        <p:nvSpPr>
          <p:cNvPr id="128" name="object 74">
            <a:extLst>
              <a:ext uri="{FF2B5EF4-FFF2-40B4-BE49-F238E27FC236}">
                <a16:creationId xmlns:a16="http://schemas.microsoft.com/office/drawing/2014/main" id="{D7758370-1D3F-6F77-1EA7-E7085F77C18D}"/>
              </a:ext>
            </a:extLst>
          </p:cNvPr>
          <p:cNvSpPr txBox="1"/>
          <p:nvPr/>
        </p:nvSpPr>
        <p:spPr>
          <a:xfrm>
            <a:off x="18550335" y="1918313"/>
            <a:ext cx="4767034" cy="219065"/>
          </a:xfrm>
          <a:prstGeom prst="rect">
            <a:avLst/>
          </a:prstGeom>
        </p:spPr>
        <p:txBody>
          <a:bodyPr vert="horz" wrap="square" lIns="0" tIns="11206"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1206">
              <a:spcBef>
                <a:spcPts val="88"/>
              </a:spcBef>
            </a:pPr>
            <a:r>
              <a:rPr lang="ja-JP" altLang="en-US" sz="1350" b="1">
                <a:solidFill>
                  <a:schemeClr val="accent6"/>
                </a:solidFill>
                <a:latin typeface="+mj-lt"/>
              </a:rPr>
              <a:t>業態別小売業販売額（</a:t>
            </a:r>
            <a:r>
              <a:rPr lang="en-US" altLang="ja-JP" sz="1350" b="1">
                <a:solidFill>
                  <a:schemeClr val="accent6"/>
                </a:solidFill>
                <a:latin typeface="+mj-lt"/>
              </a:rPr>
              <a:t>2024</a:t>
            </a:r>
            <a:r>
              <a:rPr lang="ja-JP" altLang="en-US" sz="1350" b="1">
                <a:solidFill>
                  <a:schemeClr val="accent6"/>
                </a:solidFill>
                <a:latin typeface="+mj-lt"/>
              </a:rPr>
              <a:t>年第</a:t>
            </a:r>
            <a:r>
              <a:rPr lang="en-US" altLang="ja-JP" sz="1350" b="1">
                <a:solidFill>
                  <a:schemeClr val="accent6"/>
                </a:solidFill>
                <a:latin typeface="+mj-lt"/>
              </a:rPr>
              <a:t>3</a:t>
            </a:r>
            <a:r>
              <a:rPr lang="ja-JP" altLang="en-US" sz="1350" b="1">
                <a:solidFill>
                  <a:schemeClr val="accent6"/>
                </a:solidFill>
                <a:latin typeface="+mj-lt"/>
              </a:rPr>
              <a:t>四半期以降、前年同期比）</a:t>
            </a:r>
            <a:endParaRPr sz="1350" b="1">
              <a:solidFill>
                <a:schemeClr val="accent6"/>
              </a:solidFill>
              <a:latin typeface="+mj-lt"/>
            </a:endParaRPr>
          </a:p>
        </p:txBody>
      </p:sp>
      <p:sp>
        <p:nvSpPr>
          <p:cNvPr id="129" name="object 75">
            <a:extLst>
              <a:ext uri="{FF2B5EF4-FFF2-40B4-BE49-F238E27FC236}">
                <a16:creationId xmlns:a16="http://schemas.microsoft.com/office/drawing/2014/main" id="{70818FA2-4398-425F-8C7F-9A9674999486}"/>
              </a:ext>
            </a:extLst>
          </p:cNvPr>
          <p:cNvSpPr txBox="1"/>
          <p:nvPr/>
        </p:nvSpPr>
        <p:spPr>
          <a:xfrm>
            <a:off x="18596050" y="4613518"/>
            <a:ext cx="3831029" cy="226759"/>
          </a:xfrm>
          <a:prstGeom prst="rect">
            <a:avLst/>
          </a:prstGeom>
        </p:spPr>
        <p:txBody>
          <a:bodyPr vert="horz" wrap="square" lIns="0" tIns="11206"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1206">
              <a:spcBef>
                <a:spcPts val="88"/>
              </a:spcBef>
            </a:pPr>
            <a:r>
              <a:rPr lang="ja-JP" altLang="en-US" sz="1400" b="1" spc="25">
                <a:solidFill>
                  <a:schemeClr val="accent6"/>
                </a:solidFill>
                <a:latin typeface="Arial"/>
                <a:cs typeface="Arial"/>
              </a:rPr>
              <a:t>プライムリテール賃料レンジ（</a:t>
            </a:r>
            <a:r>
              <a:rPr lang="en-US" altLang="ja-JP" sz="1400" b="1" spc="25">
                <a:solidFill>
                  <a:schemeClr val="accent6"/>
                </a:solidFill>
                <a:latin typeface="Arial"/>
                <a:cs typeface="Arial"/>
              </a:rPr>
              <a:t>2019</a:t>
            </a:r>
            <a:r>
              <a:rPr lang="ja-JP" altLang="en-US" sz="1400" b="1" spc="25">
                <a:solidFill>
                  <a:schemeClr val="accent6"/>
                </a:solidFill>
                <a:latin typeface="Arial"/>
                <a:cs typeface="Arial"/>
              </a:rPr>
              <a:t>年以降）</a:t>
            </a:r>
            <a:endParaRPr lang="en-US" sz="1400" b="1" spc="25">
              <a:solidFill>
                <a:schemeClr val="accent6"/>
              </a:solidFill>
              <a:latin typeface="Arial"/>
              <a:cs typeface="Arial"/>
            </a:endParaRPr>
          </a:p>
        </p:txBody>
      </p:sp>
      <p:sp>
        <p:nvSpPr>
          <p:cNvPr id="130" name="Rectangle 142">
            <a:extLst>
              <a:ext uri="{FF2B5EF4-FFF2-40B4-BE49-F238E27FC236}">
                <a16:creationId xmlns:a16="http://schemas.microsoft.com/office/drawing/2014/main" id="{8DA06239-5980-02A5-C666-F787B3709E53}"/>
              </a:ext>
            </a:extLst>
          </p:cNvPr>
          <p:cNvSpPr/>
          <p:nvPr/>
        </p:nvSpPr>
        <p:spPr>
          <a:xfrm>
            <a:off x="18596051" y="4447402"/>
            <a:ext cx="3291840" cy="99182"/>
          </a:xfrm>
          <a:prstGeom prst="rect">
            <a:avLst/>
          </a:prstGeom>
        </p:spPr>
        <p:txBody>
          <a:bodyPr lIns="0" tIns="0" rIns="0" bIns="0" anchor="ctr"/>
          <a:lstStyle/>
          <a:p>
            <a:pPr defTabSz="1112721"/>
            <a:r>
              <a:rPr lang="ja-JP" altLang="en-US" sz="950" i="1" spc="-10">
                <a:solidFill>
                  <a:schemeClr val="tx1">
                    <a:lumMod val="75000"/>
                  </a:schemeClr>
                </a:solidFill>
                <a:latin typeface="Arial" panose="020B0604020202020204" pitchFamily="34" charset="0"/>
                <a:cs typeface="Arial" panose="020B0604020202020204" pitchFamily="34" charset="0"/>
              </a:rPr>
              <a:t>出所：経済産業省</a:t>
            </a:r>
            <a:endParaRPr lang="en-US" sz="950" i="1" spc="-10">
              <a:solidFill>
                <a:schemeClr val="tx1">
                  <a:lumMod val="75000"/>
                </a:schemeClr>
              </a:solidFill>
              <a:latin typeface="Arial" panose="020B0604020202020204" pitchFamily="34" charset="0"/>
              <a:cs typeface="Arial" panose="020B0604020202020204" pitchFamily="34" charset="0"/>
            </a:endParaRPr>
          </a:p>
        </p:txBody>
      </p:sp>
      <p:sp>
        <p:nvSpPr>
          <p:cNvPr id="131" name="object 76">
            <a:extLst>
              <a:ext uri="{FF2B5EF4-FFF2-40B4-BE49-F238E27FC236}">
                <a16:creationId xmlns:a16="http://schemas.microsoft.com/office/drawing/2014/main" id="{CC2A71BC-0A2C-1592-CC71-A28D7540A291}"/>
              </a:ext>
            </a:extLst>
          </p:cNvPr>
          <p:cNvSpPr/>
          <p:nvPr/>
        </p:nvSpPr>
        <p:spPr>
          <a:xfrm>
            <a:off x="18547300" y="2176675"/>
            <a:ext cx="3348000" cy="0"/>
          </a:xfrm>
          <a:custGeom>
            <a:avLst/>
            <a:gdLst/>
            <a:ahLst/>
            <a:cxnLst/>
            <a:rect l="l" t="t" r="r" b="b"/>
            <a:pathLst>
              <a:path w="3328670">
                <a:moveTo>
                  <a:pt x="0" y="0"/>
                </a:moveTo>
                <a:lnTo>
                  <a:pt x="3328416" y="0"/>
                </a:lnTo>
              </a:path>
            </a:pathLst>
          </a:custGeom>
          <a:ln w="12700">
            <a:solidFill>
              <a:srgbClr val="133963"/>
            </a:solidFill>
          </a:ln>
        </p:spPr>
        <p:txBody>
          <a:bodyPr wrap="square" lIns="0" tIns="0" rIns="0" bIns="0" rtlCol="0"/>
          <a:lstStyle/>
          <a:p>
            <a:endParaRPr sz="1000"/>
          </a:p>
        </p:txBody>
      </p:sp>
      <p:graphicFrame>
        <p:nvGraphicFramePr>
          <p:cNvPr id="132" name="グラフ 15">
            <a:extLst>
              <a:ext uri="{FF2B5EF4-FFF2-40B4-BE49-F238E27FC236}">
                <a16:creationId xmlns:a16="http://schemas.microsoft.com/office/drawing/2014/main" id="{30891E58-DF83-80F3-FF7D-C4503C3D09CD}"/>
              </a:ext>
            </a:extLst>
          </p:cNvPr>
          <p:cNvGraphicFramePr>
            <a:graphicFrameLocks/>
          </p:cNvGraphicFramePr>
          <p:nvPr>
            <p:extLst>
              <p:ext uri="{D42A27DB-BD31-4B8C-83A1-F6EECF244321}">
                <p14:modId xmlns:p14="http://schemas.microsoft.com/office/powerpoint/2010/main" val="298682099"/>
              </p:ext>
            </p:extLst>
          </p:nvPr>
        </p:nvGraphicFramePr>
        <p:xfrm>
          <a:off x="18426734" y="4849267"/>
          <a:ext cx="4767035" cy="1925009"/>
        </p:xfrm>
        <a:graphic>
          <a:graphicData uri="http://schemas.openxmlformats.org/drawingml/2006/chart">
            <c:chart xmlns:c="http://schemas.openxmlformats.org/drawingml/2006/chart" xmlns:r="http://schemas.openxmlformats.org/officeDocument/2006/relationships" r:id="rId9"/>
          </a:graphicData>
        </a:graphic>
      </p:graphicFrame>
      <p:sp>
        <p:nvSpPr>
          <p:cNvPr id="133" name="Text Placeholder 2">
            <a:extLst>
              <a:ext uri="{FF2B5EF4-FFF2-40B4-BE49-F238E27FC236}">
                <a16:creationId xmlns:a16="http://schemas.microsoft.com/office/drawing/2014/main" id="{1D9F0FC3-6771-9CBF-8C0C-35C2A0A1D187}"/>
              </a:ext>
            </a:extLst>
          </p:cNvPr>
          <p:cNvSpPr txBox="1">
            <a:spLocks/>
          </p:cNvSpPr>
          <p:nvPr/>
        </p:nvSpPr>
        <p:spPr>
          <a:xfrm>
            <a:off x="-9725123" y="2085944"/>
            <a:ext cx="6070361" cy="4564255"/>
          </a:xfrm>
          <a:prstGeom prst="rect">
            <a:avLst/>
          </a:prstGeom>
        </p:spPr>
        <p:txBody>
          <a:bodyPr lIns="0" tIns="45720" rIns="0" bIns="45720" anchor="t"/>
          <a:lstStyle>
            <a:lvl1pPr marL="0" indent="0" algn="l" defTabSz="1112721" rtl="0" eaLnBrk="1" latinLnBrk="0" hangingPunct="1">
              <a:lnSpc>
                <a:spcPct val="100000"/>
              </a:lnSpc>
              <a:spcBef>
                <a:spcPts val="600"/>
              </a:spcBef>
              <a:spcAft>
                <a:spcPts val="0"/>
              </a:spcAft>
              <a:buFont typeface="Arial" panose="020B0604020202020204" pitchFamily="34" charset="0"/>
              <a:buNone/>
              <a:defRPr sz="1350" b="1" kern="1200" cap="all" spc="0" baseline="0">
                <a:solidFill>
                  <a:schemeClr val="accent1"/>
                </a:solidFill>
                <a:latin typeface="+mj-lt"/>
                <a:ea typeface="+mn-ea"/>
                <a:cs typeface="+mn-cs"/>
              </a:defRPr>
            </a:lvl1pPr>
            <a:lvl2pPr marL="0" indent="0" algn="l" defTabSz="1112721" rtl="0" eaLnBrk="1" latinLnBrk="0" hangingPunct="1">
              <a:lnSpc>
                <a:spcPct val="100000"/>
              </a:lnSpc>
              <a:spcBef>
                <a:spcPts val="0"/>
              </a:spcBef>
              <a:spcAft>
                <a:spcPts val="300"/>
              </a:spcAft>
              <a:buFont typeface="Arial" panose="020B0604020202020204" pitchFamily="34" charset="0"/>
              <a:buNone/>
              <a:defRPr lang="en-US" sz="1350" b="0" kern="1200" spc="0" baseline="0" dirty="0">
                <a:solidFill>
                  <a:schemeClr val="tx1">
                    <a:lumMod val="75000"/>
                  </a:schemeClr>
                </a:solidFill>
                <a:latin typeface="Arial" panose="020B0604020202020204" pitchFamily="34" charset="0"/>
                <a:ea typeface="+mn-ea"/>
                <a:cs typeface="Arial" panose="020B0604020202020204" pitchFamily="34" charset="0"/>
              </a:defRPr>
            </a:lvl2pPr>
            <a:lvl3pPr marL="114300" indent="-114300" algn="l" defTabSz="1112721" rtl="0" eaLnBrk="1" latinLnBrk="0" hangingPunct="1">
              <a:lnSpc>
                <a:spcPct val="100000"/>
              </a:lnSpc>
              <a:spcBef>
                <a:spcPts val="0"/>
              </a:spcBef>
              <a:spcAft>
                <a:spcPts val="300"/>
              </a:spcAft>
              <a:buClr>
                <a:schemeClr val="tx1"/>
              </a:buClr>
              <a:buFont typeface="Arial" panose="020B0604020202020204" pitchFamily="34" charset="0"/>
              <a:buChar char="•"/>
              <a:defRPr sz="1350" b="0" kern="1200" spc="0">
                <a:solidFill>
                  <a:schemeClr val="tx1">
                    <a:lumMod val="75000"/>
                  </a:schemeClr>
                </a:solidFill>
                <a:latin typeface="Arial" panose="020B0604020202020204" pitchFamily="34" charset="0"/>
                <a:ea typeface="+mn-ea"/>
                <a:cs typeface="Arial" panose="020B0604020202020204" pitchFamily="34" charset="0"/>
              </a:defRPr>
            </a:lvl3pPr>
            <a:lvl4pPr marL="686158" indent="-346115" algn="l" defTabSz="1112721" rtl="0" eaLnBrk="1" latinLnBrk="0" hangingPunct="1">
              <a:lnSpc>
                <a:spcPct val="100000"/>
              </a:lnSpc>
              <a:spcBef>
                <a:spcPts val="0"/>
              </a:spcBef>
              <a:spcAft>
                <a:spcPts val="0"/>
              </a:spcAft>
              <a:buClr>
                <a:schemeClr val="accent2"/>
              </a:buClr>
              <a:buFont typeface="Arial" panose="020B0604020202020204" pitchFamily="34" charset="0"/>
              <a:buChar char="–"/>
              <a:defRPr sz="2295" kern="1200">
                <a:solidFill>
                  <a:schemeClr val="tx1"/>
                </a:solidFill>
                <a:latin typeface="+mn-lt"/>
                <a:ea typeface="+mn-ea"/>
                <a:cs typeface="+mn-cs"/>
              </a:defRPr>
            </a:lvl4pPr>
            <a:lvl5pPr marL="1026200" indent="-340043" algn="l" defTabSz="1112721" rtl="0" eaLnBrk="1" latinLnBrk="0" hangingPunct="1">
              <a:lnSpc>
                <a:spcPct val="100000"/>
              </a:lnSpc>
              <a:spcBef>
                <a:spcPts val="0"/>
              </a:spcBef>
              <a:spcAft>
                <a:spcPts val="0"/>
              </a:spcAft>
              <a:buClr>
                <a:schemeClr val="accent2"/>
              </a:buClr>
              <a:buFont typeface="Arial" panose="020B0604020202020204" pitchFamily="34" charset="0"/>
              <a:buChar char="»"/>
              <a:defRPr sz="2295" kern="1200" baseline="0">
                <a:solidFill>
                  <a:schemeClr val="tx1"/>
                </a:solidFill>
                <a:latin typeface="+mn-lt"/>
                <a:ea typeface="+mn-ea"/>
                <a:cs typeface="+mn-cs"/>
              </a:defRPr>
            </a:lvl5pPr>
            <a:lvl6pPr marL="0" indent="0" algn="l" defTabSz="1112721" rtl="0" eaLnBrk="1" latinLnBrk="0" hangingPunct="1">
              <a:lnSpc>
                <a:spcPct val="110000"/>
              </a:lnSpc>
              <a:spcBef>
                <a:spcPts val="0"/>
              </a:spcBef>
              <a:spcAft>
                <a:spcPts val="765"/>
              </a:spcAft>
              <a:buClr>
                <a:schemeClr val="accent5"/>
              </a:buClr>
              <a:buFont typeface="Arial" panose="020B0604020202020204" pitchFamily="34" charset="0"/>
              <a:buNone/>
              <a:defRPr sz="2295" b="0" kern="1200">
                <a:solidFill>
                  <a:schemeClr val="accent1"/>
                </a:solidFill>
                <a:latin typeface="+mn-lt"/>
                <a:ea typeface="+mn-ea"/>
                <a:cs typeface="+mn-cs"/>
              </a:defRPr>
            </a:lvl6pPr>
            <a:lvl7pPr marL="340043" indent="-340043" algn="l" defTabSz="1112721" rtl="0" eaLnBrk="1" latinLnBrk="0" hangingPunct="1">
              <a:lnSpc>
                <a:spcPct val="110000"/>
              </a:lnSpc>
              <a:spcBef>
                <a:spcPts val="0"/>
              </a:spcBef>
              <a:spcAft>
                <a:spcPts val="765"/>
              </a:spcAft>
              <a:buClr>
                <a:schemeClr val="accent2"/>
              </a:buClr>
              <a:buFont typeface="+mj-lt"/>
              <a:buAutoNum type="arabicPeriod"/>
              <a:defRPr sz="2295" b="0" kern="1200">
                <a:solidFill>
                  <a:schemeClr val="tx1"/>
                </a:solidFill>
                <a:latin typeface="+mj-lt"/>
                <a:ea typeface="+mn-ea"/>
                <a:cs typeface="+mn-cs"/>
              </a:defRPr>
            </a:lvl7pPr>
            <a:lvl8pPr marL="686158" indent="-346115" algn="l" defTabSz="1112721" rtl="0" eaLnBrk="1" latinLnBrk="0" hangingPunct="1">
              <a:lnSpc>
                <a:spcPct val="110000"/>
              </a:lnSpc>
              <a:spcBef>
                <a:spcPts val="0"/>
              </a:spcBef>
              <a:spcAft>
                <a:spcPts val="765"/>
              </a:spcAft>
              <a:buClr>
                <a:schemeClr val="accent2"/>
              </a:buClr>
              <a:buFont typeface="+mj-lt"/>
              <a:buAutoNum type="alphaLcPeriod"/>
              <a:defRPr sz="2295" kern="1200" baseline="0">
                <a:solidFill>
                  <a:schemeClr val="tx1"/>
                </a:solidFill>
                <a:latin typeface="+mn-lt"/>
                <a:ea typeface="+mn-ea"/>
                <a:cs typeface="+mn-cs"/>
              </a:defRPr>
            </a:lvl8pPr>
            <a:lvl9pPr marL="1056561" indent="-352187" algn="l" defTabSz="1112721" rtl="0" eaLnBrk="1" latinLnBrk="0" hangingPunct="1">
              <a:lnSpc>
                <a:spcPct val="110000"/>
              </a:lnSpc>
              <a:spcBef>
                <a:spcPts val="0"/>
              </a:spcBef>
              <a:spcAft>
                <a:spcPts val="765"/>
              </a:spcAft>
              <a:buClr>
                <a:schemeClr val="accent2"/>
              </a:buClr>
              <a:buFont typeface="+mj-lt"/>
              <a:buAutoNum type="romanLcPeriod"/>
              <a:defRPr lang="en-GB" sz="2295" kern="1200" baseline="0" dirty="0">
                <a:solidFill>
                  <a:schemeClr val="tx1"/>
                </a:solidFill>
                <a:latin typeface="+mn-lt"/>
                <a:ea typeface="+mn-ea"/>
                <a:cs typeface="+mn-cs"/>
              </a:defRPr>
            </a:lvl9pPr>
          </a:lstStyle>
          <a:p>
            <a:pPr>
              <a:spcBef>
                <a:spcPts val="0"/>
              </a:spcBef>
              <a:spcAft>
                <a:spcPts val="600"/>
              </a:spcAft>
            </a:pPr>
            <a:r>
              <a:rPr lang="ja-JP" altLang="en-US" sz="1400">
                <a:solidFill>
                  <a:srgbClr val="0091B3"/>
                </a:solidFill>
                <a:cs typeface="Arial"/>
              </a:rPr>
              <a:t>経済：国内消費マインド改善。高額品売上一部回復</a:t>
            </a:r>
          </a:p>
          <a:p>
            <a:pPr>
              <a:spcBef>
                <a:spcPts val="0"/>
              </a:spcBef>
              <a:spcAft>
                <a:spcPts val="600"/>
              </a:spcAft>
            </a:pPr>
            <a:r>
              <a:rPr lang="en-US" altLang="ja-JP" sz="1250" b="0">
                <a:solidFill>
                  <a:srgbClr val="242424"/>
                </a:solidFill>
              </a:rPr>
              <a:t>2025</a:t>
            </a:r>
            <a:r>
              <a:rPr lang="ja-JP" altLang="en-US" sz="1250" b="0">
                <a:solidFill>
                  <a:srgbClr val="242424"/>
                </a:solidFill>
              </a:rPr>
              <a:t>年第</a:t>
            </a:r>
            <a:r>
              <a:rPr lang="en-US" altLang="ja-JP" sz="1250" b="0">
                <a:solidFill>
                  <a:srgbClr val="242424"/>
                </a:solidFill>
              </a:rPr>
              <a:t>3</a:t>
            </a:r>
            <a:r>
              <a:rPr lang="ja-JP" altLang="en-US" sz="1250" b="0">
                <a:solidFill>
                  <a:srgbClr val="242424"/>
                </a:solidFill>
              </a:rPr>
              <a:t>四半期の実質</a:t>
            </a:r>
            <a:r>
              <a:rPr lang="en-US" altLang="ja-JP" sz="1250" b="0">
                <a:solidFill>
                  <a:srgbClr val="242424"/>
                </a:solidFill>
              </a:rPr>
              <a:t>GDP</a:t>
            </a:r>
            <a:r>
              <a:rPr lang="ja-JP" altLang="en-US" sz="1250" b="0">
                <a:solidFill>
                  <a:srgbClr val="242424"/>
                </a:solidFill>
              </a:rPr>
              <a:t>は、米国の輸出関税発動前の駆け込み輸出の反動で輸出が減少等が見込まれ前期比年率</a:t>
            </a:r>
            <a:r>
              <a:rPr lang="en-US" altLang="ja-JP" sz="1250" b="0">
                <a:solidFill>
                  <a:srgbClr val="242424"/>
                </a:solidFill>
              </a:rPr>
              <a:t>-3.9%</a:t>
            </a:r>
            <a:r>
              <a:rPr lang="ja-JP" altLang="en-US" sz="1250" b="0">
                <a:solidFill>
                  <a:srgbClr val="242424"/>
                </a:solidFill>
              </a:rPr>
              <a:t>の落ち込みが見込まれている</a:t>
            </a:r>
            <a:r>
              <a:rPr lang="en-US" altLang="ja-JP" sz="1250" b="0" baseline="30000">
                <a:solidFill>
                  <a:schemeClr val="tx1">
                    <a:lumMod val="75000"/>
                  </a:schemeClr>
                </a:solidFill>
              </a:rPr>
              <a:t>1</a:t>
            </a:r>
            <a:r>
              <a:rPr lang="ja-JP" altLang="en-US" sz="1250" b="0">
                <a:solidFill>
                  <a:schemeClr val="tx1">
                    <a:lumMod val="75000"/>
                  </a:schemeClr>
                </a:solidFill>
              </a:rPr>
              <a:t>。</a:t>
            </a:r>
            <a:r>
              <a:rPr lang="en-US" altLang="ja-JP" sz="1250" b="0">
                <a:solidFill>
                  <a:schemeClr val="tx1">
                    <a:lumMod val="75000"/>
                  </a:schemeClr>
                </a:solidFill>
              </a:rPr>
              <a:t>2025</a:t>
            </a:r>
            <a:r>
              <a:rPr lang="ja-JP" altLang="en-US" sz="1250" b="0">
                <a:solidFill>
                  <a:schemeClr val="tx1">
                    <a:lumMod val="75000"/>
                  </a:schemeClr>
                </a:solidFill>
              </a:rPr>
              <a:t>年</a:t>
            </a:r>
            <a:r>
              <a:rPr lang="en-US" altLang="ja-JP" sz="1250" b="0">
                <a:solidFill>
                  <a:schemeClr val="tx1">
                    <a:lumMod val="75000"/>
                  </a:schemeClr>
                </a:solidFill>
              </a:rPr>
              <a:t>9</a:t>
            </a:r>
            <a:r>
              <a:rPr lang="ja-JP" altLang="en-US" sz="1250" b="0">
                <a:solidFill>
                  <a:schemeClr val="tx1">
                    <a:lumMod val="75000"/>
                  </a:schemeClr>
                </a:solidFill>
              </a:rPr>
              <a:t>月のコア</a:t>
            </a:r>
            <a:r>
              <a:rPr lang="en-US" altLang="ja-JP" sz="1250" b="0">
                <a:solidFill>
                  <a:schemeClr val="tx1">
                    <a:lumMod val="75000"/>
                  </a:schemeClr>
                </a:solidFill>
              </a:rPr>
              <a:t>CPI</a:t>
            </a:r>
            <a:r>
              <a:rPr lang="ja-JP" altLang="en-US" sz="1250" b="0">
                <a:solidFill>
                  <a:schemeClr val="tx1">
                    <a:lumMod val="75000"/>
                  </a:schemeClr>
                </a:solidFill>
              </a:rPr>
              <a:t>は前年比</a:t>
            </a:r>
            <a:r>
              <a:rPr lang="en-US" altLang="ja-JP" sz="1250" b="0">
                <a:solidFill>
                  <a:schemeClr val="tx1">
                    <a:lumMod val="75000"/>
                  </a:schemeClr>
                </a:solidFill>
              </a:rPr>
              <a:t>+2.9%</a:t>
            </a:r>
            <a:r>
              <a:rPr lang="ja-JP" altLang="en-US" sz="1250" b="0">
                <a:solidFill>
                  <a:schemeClr val="tx1">
                    <a:lumMod val="75000"/>
                  </a:schemeClr>
                </a:solidFill>
              </a:rPr>
              <a:t>と直近ピーク（</a:t>
            </a:r>
            <a:r>
              <a:rPr lang="en-US" altLang="ja-JP" sz="1250" b="0">
                <a:solidFill>
                  <a:schemeClr val="tx1">
                    <a:lumMod val="75000"/>
                  </a:schemeClr>
                </a:solidFill>
              </a:rPr>
              <a:t>2025</a:t>
            </a:r>
            <a:r>
              <a:rPr lang="ja-JP" altLang="en-US" sz="1250" b="0">
                <a:solidFill>
                  <a:schemeClr val="tx1">
                    <a:lumMod val="75000"/>
                  </a:schemeClr>
                </a:solidFill>
              </a:rPr>
              <a:t>年</a:t>
            </a:r>
            <a:r>
              <a:rPr lang="en-US" altLang="ja-JP" sz="1250" b="0">
                <a:solidFill>
                  <a:schemeClr val="tx1">
                    <a:lumMod val="75000"/>
                  </a:schemeClr>
                </a:solidFill>
              </a:rPr>
              <a:t>5</a:t>
            </a:r>
            <a:r>
              <a:rPr lang="ja-JP" altLang="en-US" sz="1250" b="0">
                <a:solidFill>
                  <a:schemeClr val="tx1">
                    <a:lumMod val="75000"/>
                  </a:schemeClr>
                </a:solidFill>
              </a:rPr>
              <a:t>月＋から</a:t>
            </a:r>
            <a:r>
              <a:rPr lang="en-US" altLang="ja-JP" sz="1250" b="0">
                <a:solidFill>
                  <a:schemeClr val="tx1">
                    <a:lumMod val="75000"/>
                  </a:schemeClr>
                </a:solidFill>
              </a:rPr>
              <a:t>3.5%</a:t>
            </a:r>
            <a:r>
              <a:rPr lang="ja-JP" altLang="en-US" sz="1250" b="0">
                <a:solidFill>
                  <a:schemeClr val="tx1">
                    <a:lumMod val="75000"/>
                  </a:schemeClr>
                </a:solidFill>
              </a:rPr>
              <a:t>）から鈍化して推移。</a:t>
            </a:r>
            <a:r>
              <a:rPr lang="ja-JP" altLang="en-US" sz="1250" b="0">
                <a:solidFill>
                  <a:srgbClr val="242424"/>
                </a:solidFill>
              </a:rPr>
              <a:t> 勤労世帯実収入は前年同期比</a:t>
            </a:r>
            <a:r>
              <a:rPr lang="en-US" altLang="ja-JP" sz="1250" b="0">
                <a:solidFill>
                  <a:srgbClr val="242424"/>
                </a:solidFill>
              </a:rPr>
              <a:t>0.1%</a:t>
            </a:r>
            <a:r>
              <a:rPr lang="ja-JP" altLang="en-US" sz="1250" b="0">
                <a:solidFill>
                  <a:srgbClr val="242424"/>
                </a:solidFill>
              </a:rPr>
              <a:t>の減少だったが、インフレ緩和に加え賃上げの浸透も影響し前期の年間の減少幅（</a:t>
            </a:r>
            <a:r>
              <a:rPr lang="en-US" altLang="ja-JP" sz="1250" b="0">
                <a:solidFill>
                  <a:srgbClr val="242424"/>
                </a:solidFill>
              </a:rPr>
              <a:t>0.8%</a:t>
            </a:r>
            <a:r>
              <a:rPr lang="ja-JP" altLang="en-US" sz="1250" b="0">
                <a:solidFill>
                  <a:srgbClr val="242424"/>
                </a:solidFill>
              </a:rPr>
              <a:t>）を下回った。消費者態度指数も、</a:t>
            </a:r>
            <a:r>
              <a:rPr lang="en-US" altLang="ja-JP" sz="1250" b="0">
                <a:solidFill>
                  <a:srgbClr val="242424"/>
                </a:solidFill>
              </a:rPr>
              <a:t>5%</a:t>
            </a:r>
            <a:r>
              <a:rPr lang="ja-JP" altLang="en-US" sz="1250" b="0">
                <a:solidFill>
                  <a:srgbClr val="242424"/>
                </a:solidFill>
              </a:rPr>
              <a:t>以上の物価上昇を回答者の約半数が見越しながらも、</a:t>
            </a:r>
            <a:r>
              <a:rPr lang="en-US" altLang="ja-JP" sz="1250" b="0">
                <a:solidFill>
                  <a:srgbClr val="242424"/>
                </a:solidFill>
              </a:rPr>
              <a:t>8</a:t>
            </a:r>
            <a:r>
              <a:rPr lang="ja-JP" altLang="en-US" sz="1250" b="0">
                <a:solidFill>
                  <a:srgbClr val="242424"/>
                </a:solidFill>
              </a:rPr>
              <a:t>月から</a:t>
            </a:r>
            <a:r>
              <a:rPr lang="en-US" altLang="ja-JP" sz="1250" b="0">
                <a:solidFill>
                  <a:srgbClr val="242424"/>
                </a:solidFill>
              </a:rPr>
              <a:t>3</a:t>
            </a:r>
            <a:r>
              <a:rPr lang="ja-JP" altLang="en-US" sz="1250" b="0">
                <a:solidFill>
                  <a:srgbClr val="242424"/>
                </a:solidFill>
              </a:rPr>
              <a:t>ヶ月連続で緩やかな改善</a:t>
            </a:r>
            <a:r>
              <a:rPr lang="en-US" altLang="ja-JP" sz="1250" b="0" baseline="30000">
                <a:solidFill>
                  <a:schemeClr val="tx1">
                    <a:lumMod val="75000"/>
                  </a:schemeClr>
                </a:solidFill>
              </a:rPr>
              <a:t>2</a:t>
            </a:r>
            <a:r>
              <a:rPr lang="ja-JP" altLang="en-US" sz="1250" b="0">
                <a:solidFill>
                  <a:srgbClr val="242424"/>
                </a:solidFill>
              </a:rPr>
              <a:t>。一方、</a:t>
            </a:r>
            <a:r>
              <a:rPr lang="en-US" altLang="ja-JP" sz="1250" b="0">
                <a:solidFill>
                  <a:srgbClr val="242424"/>
                </a:solidFill>
              </a:rPr>
              <a:t>2025</a:t>
            </a:r>
            <a:r>
              <a:rPr lang="ja-JP" altLang="en-US" sz="1250" b="0">
                <a:solidFill>
                  <a:srgbClr val="242424"/>
                </a:solidFill>
              </a:rPr>
              <a:t>年第</a:t>
            </a:r>
            <a:r>
              <a:rPr lang="en-US" altLang="ja-JP" sz="1250" b="0">
                <a:solidFill>
                  <a:srgbClr val="242424"/>
                </a:solidFill>
              </a:rPr>
              <a:t>3</a:t>
            </a:r>
            <a:r>
              <a:rPr lang="ja-JP" altLang="en-US" sz="1250" b="0">
                <a:solidFill>
                  <a:srgbClr val="242424"/>
                </a:solidFill>
              </a:rPr>
              <a:t>四半期の</a:t>
            </a:r>
            <a:r>
              <a:rPr lang="ja-JP" altLang="en-US" sz="1250" b="0">
                <a:solidFill>
                  <a:schemeClr val="tx1">
                    <a:lumMod val="75000"/>
                  </a:schemeClr>
                </a:solidFill>
              </a:rPr>
              <a:t>全国小売販売額は前年同期比横ばいであり、</a:t>
            </a:r>
            <a:r>
              <a:rPr lang="ja-JP" altLang="en-US" sz="1250" b="0">
                <a:solidFill>
                  <a:srgbClr val="242424"/>
                </a:solidFill>
              </a:rPr>
              <a:t>実質減少。販売業態別では引き続き生活必需品の売上が好調だったドラッグ・ストアが同</a:t>
            </a:r>
            <a:r>
              <a:rPr lang="en-US" altLang="ja-JP" sz="1250" b="0">
                <a:solidFill>
                  <a:srgbClr val="242424"/>
                </a:solidFill>
              </a:rPr>
              <a:t>4.7</a:t>
            </a:r>
            <a:r>
              <a:rPr lang="ja-JP" altLang="en-US" sz="1250" b="0">
                <a:solidFill>
                  <a:srgbClr val="242424"/>
                </a:solidFill>
              </a:rPr>
              <a:t>％増で最も高い上昇率を記録したが、百貨店は同</a:t>
            </a:r>
            <a:r>
              <a:rPr lang="en-US" altLang="ja-JP" sz="1250" b="0">
                <a:solidFill>
                  <a:srgbClr val="242424"/>
                </a:solidFill>
              </a:rPr>
              <a:t>1.4%</a:t>
            </a:r>
            <a:r>
              <a:rPr lang="ja-JP" altLang="en-US" sz="1250" b="0">
                <a:solidFill>
                  <a:srgbClr val="242424"/>
                </a:solidFill>
              </a:rPr>
              <a:t>減少。円高進行や高額品値上げにより免税売上を中心に</a:t>
            </a:r>
            <a:r>
              <a:rPr lang="en-US" altLang="ja-JP" sz="1250" b="0">
                <a:solidFill>
                  <a:srgbClr val="242424"/>
                </a:solidFill>
              </a:rPr>
              <a:t>2</a:t>
            </a:r>
            <a:r>
              <a:rPr lang="ja-JP" altLang="en-US" sz="1250" b="0">
                <a:solidFill>
                  <a:srgbClr val="242424"/>
                </a:solidFill>
              </a:rPr>
              <a:t>月から</a:t>
            </a:r>
            <a:r>
              <a:rPr lang="en-US" altLang="ja-JP" sz="1250" b="0">
                <a:solidFill>
                  <a:srgbClr val="242424"/>
                </a:solidFill>
              </a:rPr>
              <a:t>7</a:t>
            </a:r>
            <a:r>
              <a:rPr lang="ja-JP" altLang="en-US" sz="1250" b="0">
                <a:solidFill>
                  <a:srgbClr val="242424"/>
                </a:solidFill>
              </a:rPr>
              <a:t>月まで減少が継続。しかし、</a:t>
            </a:r>
            <a:r>
              <a:rPr lang="en-US" altLang="ja-JP" sz="1250" b="0">
                <a:solidFill>
                  <a:srgbClr val="242424"/>
                </a:solidFill>
              </a:rPr>
              <a:t>8</a:t>
            </a:r>
            <a:r>
              <a:rPr lang="ja-JP" altLang="en-US" sz="1250" b="0">
                <a:solidFill>
                  <a:srgbClr val="242424"/>
                </a:solidFill>
              </a:rPr>
              <a:t>月以降円安等の影響で免税売上の</a:t>
            </a:r>
            <a:r>
              <a:rPr lang="ja-JP" altLang="en-US" sz="1250" b="0">
                <a:solidFill>
                  <a:srgbClr val="333333"/>
                </a:solidFill>
              </a:rPr>
              <a:t>減少幅が縮小、商品別では時計・宝飾等高額品の売上が比較的好調に推移</a:t>
            </a:r>
            <a:r>
              <a:rPr lang="en-US" altLang="ja-JP" sz="1250" b="0" baseline="30000">
                <a:solidFill>
                  <a:srgbClr val="333333"/>
                </a:solidFill>
              </a:rPr>
              <a:t>3</a:t>
            </a:r>
            <a:r>
              <a:rPr lang="ja-JP" altLang="en-US" sz="1250" b="0">
                <a:solidFill>
                  <a:srgbClr val="333333"/>
                </a:solidFill>
              </a:rPr>
              <a:t>し、四半期全体では前期の年間の減少幅（</a:t>
            </a:r>
            <a:r>
              <a:rPr lang="en-US" altLang="ja-JP" sz="1250" b="0">
                <a:solidFill>
                  <a:srgbClr val="333333"/>
                </a:solidFill>
              </a:rPr>
              <a:t>6.8%</a:t>
            </a:r>
            <a:r>
              <a:rPr lang="ja-JP" altLang="en-US" sz="1250" b="0">
                <a:solidFill>
                  <a:srgbClr val="333333"/>
                </a:solidFill>
              </a:rPr>
              <a:t>）を下回った。</a:t>
            </a:r>
            <a:endParaRPr lang="ja-JP" altLang="en-US" sz="1250">
              <a:solidFill>
                <a:srgbClr val="242424"/>
              </a:solidFill>
            </a:endParaRPr>
          </a:p>
          <a:p>
            <a:pPr lvl="1">
              <a:spcAft>
                <a:spcPts val="600"/>
              </a:spcAft>
            </a:pPr>
            <a:r>
              <a:rPr lang="ja-JP" altLang="en-US" sz="1400" b="1" spc="-5">
                <a:solidFill>
                  <a:srgbClr val="0091B3"/>
                </a:solidFill>
                <a:latin typeface="+mj-lt"/>
                <a:cs typeface="Arial"/>
              </a:rPr>
              <a:t>賃料：タイトな需給を背景に主要プライムエリアで上限切り上がり</a:t>
            </a:r>
          </a:p>
          <a:p>
            <a:pPr lvl="1">
              <a:spcAft>
                <a:spcPts val="600"/>
              </a:spcAft>
            </a:pPr>
            <a:r>
              <a:rPr lang="ja-JP" altLang="en-US" sz="1250">
                <a:latin typeface="+mn-lt"/>
                <a:cs typeface="Arial"/>
              </a:rPr>
              <a:t>第</a:t>
            </a:r>
            <a:r>
              <a:rPr lang="en-US" altLang="ja-JP" sz="1250">
                <a:latin typeface="+mn-lt"/>
                <a:cs typeface="Arial"/>
              </a:rPr>
              <a:t>3</a:t>
            </a:r>
            <a:r>
              <a:rPr lang="ja-JP" altLang="en-US" sz="1250">
                <a:latin typeface="+mn-lt"/>
                <a:cs typeface="Arial"/>
              </a:rPr>
              <a:t>四半期の主要プライムエリアの上限賃料は前期から上昇。渋谷で</a:t>
            </a:r>
            <a:r>
              <a:rPr lang="en-US" altLang="ja-JP" sz="1250">
                <a:latin typeface="+mn-lt"/>
                <a:cs typeface="Arial"/>
              </a:rPr>
              <a:t>+20.0%</a:t>
            </a:r>
            <a:r>
              <a:rPr lang="ja-JP" altLang="en-US" sz="1250">
                <a:latin typeface="+mn-lt"/>
                <a:cs typeface="Arial"/>
              </a:rPr>
              <a:t>、心斎橋・御堂筋で</a:t>
            </a:r>
            <a:r>
              <a:rPr lang="en-US" altLang="ja-JP" sz="1250">
                <a:latin typeface="+mn-lt"/>
                <a:cs typeface="Arial"/>
              </a:rPr>
              <a:t>+14.3</a:t>
            </a:r>
            <a:r>
              <a:rPr lang="ja-JP" altLang="en-US" sz="1250">
                <a:latin typeface="+mn-lt"/>
                <a:cs typeface="Arial"/>
              </a:rPr>
              <a:t>％、表参道・青山・原宿で</a:t>
            </a:r>
            <a:r>
              <a:rPr lang="en-US" altLang="ja-JP" sz="1250">
                <a:latin typeface="+mn-lt"/>
                <a:cs typeface="Arial"/>
              </a:rPr>
              <a:t>+12.5%</a:t>
            </a:r>
            <a:r>
              <a:rPr lang="ja-JP" altLang="en-US" sz="1250">
                <a:latin typeface="+mn-lt"/>
                <a:cs typeface="Arial"/>
              </a:rPr>
              <a:t>、銀座で</a:t>
            </a:r>
            <a:r>
              <a:rPr lang="en-US" altLang="ja-JP" sz="1250">
                <a:latin typeface="+mn-lt"/>
                <a:cs typeface="Arial"/>
              </a:rPr>
              <a:t>+10.0%</a:t>
            </a:r>
            <a:r>
              <a:rPr lang="ja-JP" altLang="en-US" sz="1250">
                <a:latin typeface="+mn-lt"/>
                <a:cs typeface="Arial"/>
              </a:rPr>
              <a:t>を記録。全国のプライムエリアに幅広く出店している大手の海外ラグジュアリーブランドの需要は引き続き減退傾向にある。一方で、一部海外ブランド、特にアスレジャー系で、ブランド認知維持・向上を目的に、高額賃料の受容例も見られた。このような事例は、既存物件の出店余地が限られているため、</a:t>
            </a:r>
            <a:r>
              <a:rPr lang="ja-JP" altLang="en-US" sz="1250">
                <a:cs typeface="Arial"/>
              </a:rPr>
              <a:t>建築費上昇（</a:t>
            </a:r>
            <a:r>
              <a:rPr lang="en-US" altLang="ja-JP" sz="1250">
                <a:cs typeface="Arial"/>
              </a:rPr>
              <a:t>2019</a:t>
            </a:r>
            <a:r>
              <a:rPr lang="ja-JP" altLang="en-US" sz="1250">
                <a:cs typeface="Arial"/>
              </a:rPr>
              <a:t>年</a:t>
            </a:r>
            <a:r>
              <a:rPr lang="en-US" altLang="ja-JP" sz="1250">
                <a:cs typeface="Arial"/>
              </a:rPr>
              <a:t>9</a:t>
            </a:r>
            <a:r>
              <a:rPr lang="ja-JP" altLang="en-US" sz="1250">
                <a:cs typeface="Arial"/>
              </a:rPr>
              <a:t>月から</a:t>
            </a:r>
            <a:r>
              <a:rPr lang="en-US" altLang="ja-JP" sz="1250">
                <a:cs typeface="Arial"/>
              </a:rPr>
              <a:t>2025</a:t>
            </a:r>
            <a:r>
              <a:rPr lang="ja-JP" altLang="en-US" sz="1250">
                <a:cs typeface="Arial"/>
              </a:rPr>
              <a:t>年</a:t>
            </a:r>
            <a:r>
              <a:rPr lang="en-US" altLang="ja-JP" sz="1250">
                <a:cs typeface="Arial"/>
              </a:rPr>
              <a:t>9</a:t>
            </a:r>
            <a:r>
              <a:rPr lang="ja-JP" altLang="en-US" sz="1250">
                <a:cs typeface="Arial"/>
              </a:rPr>
              <a:t>月まで累積の上昇幅約</a:t>
            </a:r>
            <a:r>
              <a:rPr lang="en-US" altLang="ja-JP" sz="1250">
                <a:cs typeface="Arial"/>
              </a:rPr>
              <a:t>34%</a:t>
            </a:r>
            <a:r>
              <a:rPr lang="en-US" altLang="ja-JP" sz="1250" baseline="30000">
                <a:solidFill>
                  <a:srgbClr val="333333"/>
                </a:solidFill>
              </a:rPr>
              <a:t>4</a:t>
            </a:r>
            <a:r>
              <a:rPr lang="ja-JP" altLang="en-US" sz="1250">
                <a:cs typeface="Arial"/>
              </a:rPr>
              <a:t>）</a:t>
            </a:r>
            <a:r>
              <a:rPr lang="ja-JP" altLang="en-US" sz="1250" baseline="30000">
                <a:solidFill>
                  <a:srgbClr val="333333"/>
                </a:solidFill>
              </a:rPr>
              <a:t> </a:t>
            </a:r>
            <a:r>
              <a:rPr lang="ja-JP" altLang="en-US" sz="1250">
                <a:cs typeface="Arial"/>
              </a:rPr>
              <a:t>の影響をより受けている</a:t>
            </a:r>
            <a:r>
              <a:rPr lang="ja-JP" altLang="en-US" sz="1250">
                <a:latin typeface="+mn-lt"/>
                <a:cs typeface="Arial"/>
              </a:rPr>
              <a:t>未竣工物件でも見られており、水面下で交渉されている賃料の一部は既存店舗の上限を上回る水準となっている。更に銀座ではプライムエリア自体も、新規出店及び再契約によってプライムエリアの下限賃料以上で成約した事例が増加したことによって、拡大が続いている。</a:t>
            </a:r>
            <a:endParaRPr lang="ja-JP" altLang="en-US" sz="1250">
              <a:highlight>
                <a:srgbClr val="C0C0C0"/>
              </a:highlight>
              <a:latin typeface="+mn-lt"/>
              <a:cs typeface="Arial"/>
            </a:endParaRPr>
          </a:p>
        </p:txBody>
      </p:sp>
      <p:sp>
        <p:nvSpPr>
          <p:cNvPr id="134" name="Text Placeholder 86">
            <a:extLst>
              <a:ext uri="{FF2B5EF4-FFF2-40B4-BE49-F238E27FC236}">
                <a16:creationId xmlns:a16="http://schemas.microsoft.com/office/drawing/2014/main" id="{A1297FD0-C06E-1B60-7DE8-DFB545BB4460}"/>
              </a:ext>
            </a:extLst>
          </p:cNvPr>
          <p:cNvSpPr txBox="1">
            <a:spLocks/>
          </p:cNvSpPr>
          <p:nvPr/>
        </p:nvSpPr>
        <p:spPr>
          <a:xfrm>
            <a:off x="-9819490" y="7169440"/>
            <a:ext cx="6088169" cy="1992853"/>
          </a:xfrm>
          <a:prstGeom prst="rect">
            <a:avLst/>
          </a:prstGeom>
          <a:solidFill>
            <a:srgbClr val="E0F2F5"/>
          </a:solidFill>
        </p:spPr>
        <p:txBody>
          <a:bodyPr wrap="square" lIns="182880" tIns="91440" rIns="182880" bIns="91440" anchor="t">
            <a:spAutoFit/>
          </a:bodyPr>
          <a:lstStyle>
            <a:lvl1pPr marL="0" indent="0" algn="l" defTabSz="1112721" rtl="0" eaLnBrk="1" latinLnBrk="0" hangingPunct="1">
              <a:lnSpc>
                <a:spcPct val="100000"/>
              </a:lnSpc>
              <a:spcBef>
                <a:spcPts val="0"/>
              </a:spcBef>
              <a:spcAft>
                <a:spcPts val="0"/>
              </a:spcAft>
              <a:buFont typeface="Arial" panose="020B0604020202020204" pitchFamily="34" charset="0"/>
              <a:buNone/>
              <a:defRPr sz="1350" b="0" kern="1200" cap="all" spc="0" baseline="0">
                <a:solidFill>
                  <a:schemeClr val="accent1"/>
                </a:solidFill>
                <a:latin typeface="+mj-lt"/>
                <a:ea typeface="+mn-ea"/>
                <a:cs typeface="+mn-cs"/>
              </a:defRPr>
            </a:lvl1pPr>
            <a:lvl2pPr marL="0" indent="0" algn="l" defTabSz="1112721" rtl="0" eaLnBrk="1" latinLnBrk="0" hangingPunct="1">
              <a:lnSpc>
                <a:spcPct val="100000"/>
              </a:lnSpc>
              <a:spcBef>
                <a:spcPts val="0"/>
              </a:spcBef>
              <a:spcAft>
                <a:spcPts val="0"/>
              </a:spcAft>
              <a:buFont typeface="Arial" panose="020B0604020202020204" pitchFamily="34" charset="0"/>
              <a:buNone/>
              <a:defRPr sz="1350" b="0" kern="1200" spc="0" baseline="0">
                <a:solidFill>
                  <a:schemeClr val="tx1">
                    <a:lumMod val="75000"/>
                  </a:schemeClr>
                </a:solidFill>
                <a:latin typeface="Arial" panose="020B0604020202020204" pitchFamily="34" charset="0"/>
                <a:ea typeface="+mn-ea"/>
                <a:cs typeface="Arial" panose="020B0604020202020204" pitchFamily="34" charset="0"/>
              </a:defRPr>
            </a:lvl2pPr>
            <a:lvl3pPr marL="114300" indent="-114300" algn="l" defTabSz="1112721" rtl="0" eaLnBrk="1" latinLnBrk="0" hangingPunct="1">
              <a:lnSpc>
                <a:spcPct val="100000"/>
              </a:lnSpc>
              <a:spcBef>
                <a:spcPts val="0"/>
              </a:spcBef>
              <a:spcAft>
                <a:spcPts val="600"/>
              </a:spcAft>
              <a:buClr>
                <a:schemeClr val="tx1"/>
              </a:buClr>
              <a:buFont typeface="Arial" panose="020B0604020202020204" pitchFamily="34" charset="0"/>
              <a:buChar char="•"/>
              <a:defRPr sz="1350" b="0" kern="1200" spc="0">
                <a:solidFill>
                  <a:schemeClr val="tx1">
                    <a:lumMod val="75000"/>
                  </a:schemeClr>
                </a:solidFill>
                <a:latin typeface="Arial" panose="020B0604020202020204" pitchFamily="34" charset="0"/>
                <a:ea typeface="+mn-ea"/>
                <a:cs typeface="Arial" panose="020B0604020202020204" pitchFamily="34" charset="0"/>
              </a:defRPr>
            </a:lvl3pPr>
            <a:lvl4pPr marL="686158" indent="-346115" algn="l" defTabSz="1112721" rtl="0" eaLnBrk="1" latinLnBrk="0" hangingPunct="1">
              <a:lnSpc>
                <a:spcPct val="100000"/>
              </a:lnSpc>
              <a:spcBef>
                <a:spcPts val="0"/>
              </a:spcBef>
              <a:spcAft>
                <a:spcPts val="0"/>
              </a:spcAft>
              <a:buClr>
                <a:schemeClr val="accent2"/>
              </a:buClr>
              <a:buFont typeface="Arial" panose="020B0604020202020204" pitchFamily="34" charset="0"/>
              <a:buChar char="–"/>
              <a:defRPr sz="2295" kern="1200">
                <a:solidFill>
                  <a:schemeClr val="tx1"/>
                </a:solidFill>
                <a:latin typeface="+mn-lt"/>
                <a:ea typeface="+mn-ea"/>
                <a:cs typeface="+mn-cs"/>
              </a:defRPr>
            </a:lvl4pPr>
            <a:lvl5pPr marL="1026200" indent="-340043" algn="l" defTabSz="1112721" rtl="0" eaLnBrk="1" latinLnBrk="0" hangingPunct="1">
              <a:lnSpc>
                <a:spcPct val="100000"/>
              </a:lnSpc>
              <a:spcBef>
                <a:spcPts val="0"/>
              </a:spcBef>
              <a:spcAft>
                <a:spcPts val="0"/>
              </a:spcAft>
              <a:buClr>
                <a:schemeClr val="accent2"/>
              </a:buClr>
              <a:buFont typeface="Arial" panose="020B0604020202020204" pitchFamily="34" charset="0"/>
              <a:buChar char="»"/>
              <a:defRPr sz="2295" kern="1200" baseline="0">
                <a:solidFill>
                  <a:schemeClr val="tx1"/>
                </a:solidFill>
                <a:latin typeface="+mn-lt"/>
                <a:ea typeface="+mn-ea"/>
                <a:cs typeface="+mn-cs"/>
              </a:defRPr>
            </a:lvl5pPr>
            <a:lvl6pPr marL="0" indent="0" algn="l" defTabSz="1112721" rtl="0" eaLnBrk="1" latinLnBrk="0" hangingPunct="1">
              <a:lnSpc>
                <a:spcPct val="110000"/>
              </a:lnSpc>
              <a:spcBef>
                <a:spcPts val="0"/>
              </a:spcBef>
              <a:spcAft>
                <a:spcPts val="765"/>
              </a:spcAft>
              <a:buClr>
                <a:schemeClr val="accent5"/>
              </a:buClr>
              <a:buFont typeface="Arial" panose="020B0604020202020204" pitchFamily="34" charset="0"/>
              <a:buNone/>
              <a:defRPr sz="2295" b="0" kern="1200">
                <a:solidFill>
                  <a:schemeClr val="accent1"/>
                </a:solidFill>
                <a:latin typeface="+mn-lt"/>
                <a:ea typeface="+mn-ea"/>
                <a:cs typeface="+mn-cs"/>
              </a:defRPr>
            </a:lvl6pPr>
            <a:lvl7pPr marL="340043" indent="-340043" algn="l" defTabSz="1112721" rtl="0" eaLnBrk="1" latinLnBrk="0" hangingPunct="1">
              <a:lnSpc>
                <a:spcPct val="110000"/>
              </a:lnSpc>
              <a:spcBef>
                <a:spcPts val="0"/>
              </a:spcBef>
              <a:spcAft>
                <a:spcPts val="765"/>
              </a:spcAft>
              <a:buClr>
                <a:schemeClr val="accent2"/>
              </a:buClr>
              <a:buFont typeface="+mj-lt"/>
              <a:buAutoNum type="arabicPeriod"/>
              <a:defRPr sz="2295" b="0" kern="1200">
                <a:solidFill>
                  <a:schemeClr val="tx1"/>
                </a:solidFill>
                <a:latin typeface="+mj-lt"/>
                <a:ea typeface="+mn-ea"/>
                <a:cs typeface="+mn-cs"/>
              </a:defRPr>
            </a:lvl7pPr>
            <a:lvl8pPr marL="686158" indent="-346115" algn="l" defTabSz="1112721" rtl="0" eaLnBrk="1" latinLnBrk="0" hangingPunct="1">
              <a:lnSpc>
                <a:spcPct val="110000"/>
              </a:lnSpc>
              <a:spcBef>
                <a:spcPts val="0"/>
              </a:spcBef>
              <a:spcAft>
                <a:spcPts val="765"/>
              </a:spcAft>
              <a:buClr>
                <a:schemeClr val="accent2"/>
              </a:buClr>
              <a:buFont typeface="+mj-lt"/>
              <a:buAutoNum type="alphaLcPeriod"/>
              <a:defRPr sz="2295" kern="1200" baseline="0">
                <a:solidFill>
                  <a:schemeClr val="tx1"/>
                </a:solidFill>
                <a:latin typeface="+mn-lt"/>
                <a:ea typeface="+mn-ea"/>
                <a:cs typeface="+mn-cs"/>
              </a:defRPr>
            </a:lvl8pPr>
            <a:lvl9pPr marL="1056561" indent="-352187" algn="l" defTabSz="1112721" rtl="0" eaLnBrk="1" latinLnBrk="0" hangingPunct="1">
              <a:lnSpc>
                <a:spcPct val="110000"/>
              </a:lnSpc>
              <a:spcBef>
                <a:spcPts val="0"/>
              </a:spcBef>
              <a:spcAft>
                <a:spcPts val="765"/>
              </a:spcAft>
              <a:buClr>
                <a:schemeClr val="accent2"/>
              </a:buClr>
              <a:buFont typeface="+mj-lt"/>
              <a:buAutoNum type="romanLcPeriod"/>
              <a:defRPr lang="en-GB" sz="2295" kern="1200" baseline="0" dirty="0">
                <a:solidFill>
                  <a:schemeClr val="tx1"/>
                </a:solidFill>
                <a:latin typeface="+mn-lt"/>
                <a:ea typeface="+mn-ea"/>
                <a:cs typeface="+mn-cs"/>
              </a:defRPr>
            </a:lvl9pPr>
          </a:lstStyle>
          <a:p>
            <a:pPr marR="5080">
              <a:spcAft>
                <a:spcPts val="600"/>
              </a:spcAft>
              <a:defRPr/>
            </a:pPr>
            <a:r>
              <a:rPr lang="ja-JP" altLang="en-US" sz="1250" cap="none">
                <a:solidFill>
                  <a:schemeClr val="tx1">
                    <a:lumMod val="75000"/>
                  </a:schemeClr>
                </a:solidFill>
                <a:cs typeface="Arial"/>
              </a:rPr>
              <a:t>足元のドル円相場は、</a:t>
            </a:r>
            <a:r>
              <a:rPr lang="en-US" altLang="ja-JP" sz="1250" cap="none">
                <a:solidFill>
                  <a:schemeClr val="tx1">
                    <a:lumMod val="75000"/>
                  </a:schemeClr>
                </a:solidFill>
                <a:cs typeface="Arial"/>
              </a:rPr>
              <a:t>2025</a:t>
            </a:r>
            <a:r>
              <a:rPr lang="ja-JP" altLang="en-US" sz="1250" cap="none">
                <a:solidFill>
                  <a:schemeClr val="tx1">
                    <a:lumMod val="75000"/>
                  </a:schemeClr>
                </a:solidFill>
                <a:cs typeface="Arial"/>
              </a:rPr>
              <a:t>年第</a:t>
            </a:r>
            <a:r>
              <a:rPr lang="en-US" altLang="ja-JP" sz="1250" cap="none">
                <a:solidFill>
                  <a:schemeClr val="tx1">
                    <a:lumMod val="75000"/>
                  </a:schemeClr>
                </a:solidFill>
                <a:cs typeface="Arial"/>
              </a:rPr>
              <a:t>3</a:t>
            </a:r>
            <a:r>
              <a:rPr lang="ja-JP" altLang="en-US" sz="1250" cap="none">
                <a:solidFill>
                  <a:schemeClr val="tx1">
                    <a:lumMod val="75000"/>
                  </a:schemeClr>
                </a:solidFill>
                <a:cs typeface="Arial"/>
              </a:rPr>
              <a:t>四半期平均から</a:t>
            </a:r>
            <a:r>
              <a:rPr lang="en-US" altLang="ja-JP" sz="1250" cap="none">
                <a:solidFill>
                  <a:schemeClr val="tx1">
                    <a:lumMod val="75000"/>
                  </a:schemeClr>
                </a:solidFill>
                <a:cs typeface="Arial"/>
              </a:rPr>
              <a:t>10</a:t>
            </a:r>
            <a:r>
              <a:rPr lang="ja-JP" altLang="en-US" sz="1250" cap="none">
                <a:solidFill>
                  <a:schemeClr val="tx1">
                    <a:lumMod val="75000"/>
                  </a:schemeClr>
                </a:solidFill>
                <a:cs typeface="Arial"/>
              </a:rPr>
              <a:t>月</a:t>
            </a:r>
            <a:r>
              <a:rPr lang="en-US" altLang="ja-JP" sz="1250" cap="none">
                <a:solidFill>
                  <a:schemeClr val="tx1">
                    <a:lumMod val="75000"/>
                  </a:schemeClr>
                </a:solidFill>
                <a:cs typeface="Arial"/>
              </a:rPr>
              <a:t>31</a:t>
            </a:r>
            <a:r>
              <a:rPr lang="ja-JP" altLang="en-US" sz="1250" cap="none">
                <a:solidFill>
                  <a:schemeClr val="tx1">
                    <a:lumMod val="75000"/>
                  </a:schemeClr>
                </a:solidFill>
                <a:cs typeface="Arial"/>
              </a:rPr>
              <a:t>日時点までに約</a:t>
            </a:r>
            <a:r>
              <a:rPr lang="en-US" altLang="ja-JP" sz="1250" cap="none">
                <a:solidFill>
                  <a:schemeClr val="tx1">
                    <a:lumMod val="75000"/>
                  </a:schemeClr>
                </a:solidFill>
                <a:cs typeface="Arial"/>
              </a:rPr>
              <a:t>4%</a:t>
            </a:r>
            <a:r>
              <a:rPr lang="en-US" altLang="ja-JP" sz="1250" baseline="30000">
                <a:solidFill>
                  <a:schemeClr val="tx1">
                    <a:lumMod val="75000"/>
                  </a:schemeClr>
                </a:solidFill>
              </a:rPr>
              <a:t>5</a:t>
            </a:r>
            <a:r>
              <a:rPr lang="ja-JP" altLang="en-US" sz="1250" cap="none">
                <a:solidFill>
                  <a:schemeClr val="tx1">
                    <a:lumMod val="75000"/>
                  </a:schemeClr>
                </a:solidFill>
                <a:cs typeface="Arial"/>
              </a:rPr>
              <a:t>円安に振れている</a:t>
            </a:r>
            <a:r>
              <a:rPr lang="en-US" altLang="ja-JP" sz="1250" cap="none" baseline="30000">
                <a:solidFill>
                  <a:schemeClr val="tx1">
                    <a:lumMod val="75000"/>
                  </a:schemeClr>
                </a:solidFill>
                <a:cs typeface="Arial"/>
              </a:rPr>
              <a:t>3</a:t>
            </a:r>
            <a:r>
              <a:rPr lang="ja-JP" altLang="en-US" sz="1250" cap="none">
                <a:solidFill>
                  <a:schemeClr val="tx1">
                    <a:lumMod val="75000"/>
                  </a:schemeClr>
                </a:solidFill>
                <a:cs typeface="Arial"/>
              </a:rPr>
              <a:t>。しかし、</a:t>
            </a:r>
            <a:r>
              <a:rPr lang="en-US" altLang="ja-JP" sz="1250" cap="none">
                <a:solidFill>
                  <a:schemeClr val="tx1">
                    <a:lumMod val="75000"/>
                  </a:schemeClr>
                </a:solidFill>
                <a:cs typeface="Arial"/>
              </a:rPr>
              <a:t>FRB</a:t>
            </a:r>
            <a:r>
              <a:rPr lang="ja-JP" altLang="en-US" sz="1250" cap="none">
                <a:solidFill>
                  <a:schemeClr val="tx1">
                    <a:lumMod val="75000"/>
                  </a:schemeClr>
                </a:solidFill>
                <a:cs typeface="Arial"/>
              </a:rPr>
              <a:t>を始め欧米の中央銀行の利下げ伸展等により今後はやや円高に推移する見込みであり、免税売上高の今後の増加は限定的とみられる。一方で、好調な株式市場による資産価格上昇等で足元の国内消費マインドは緩やかながら改善。円高も緩やかに進展することでインフレの緩和も引き続き期待されるため、持ち直しは継続する見込み。</a:t>
            </a:r>
            <a:endParaRPr lang="en-US" altLang="ja-JP" sz="1250">
              <a:solidFill>
                <a:schemeClr val="tx1">
                  <a:lumMod val="75000"/>
                </a:schemeClr>
              </a:solidFill>
            </a:endParaRPr>
          </a:p>
          <a:p>
            <a:pPr marR="5080">
              <a:spcAft>
                <a:spcPts val="600"/>
              </a:spcAft>
              <a:defRPr/>
            </a:pPr>
            <a:r>
              <a:rPr lang="ja-JP" altLang="en-US" sz="1250" b="0" i="0">
                <a:solidFill>
                  <a:srgbClr val="333333"/>
                </a:solidFill>
                <a:effectLst/>
              </a:rPr>
              <a:t>プライムエリア</a:t>
            </a:r>
            <a:r>
              <a:rPr lang="ja-JP" altLang="en-US" sz="1250">
                <a:solidFill>
                  <a:srgbClr val="333333"/>
                </a:solidFill>
              </a:rPr>
              <a:t>の</a:t>
            </a:r>
            <a:r>
              <a:rPr lang="ja-JP" altLang="en-US" sz="1250" b="0" i="0">
                <a:solidFill>
                  <a:srgbClr val="333333"/>
                </a:solidFill>
                <a:effectLst/>
              </a:rPr>
              <a:t>路面店への出店余地は依然限られており、</a:t>
            </a:r>
            <a:r>
              <a:rPr lang="ja-JP" altLang="en-US" sz="1250">
                <a:solidFill>
                  <a:srgbClr val="333333"/>
                </a:solidFill>
              </a:rPr>
              <a:t>未竣工物件を中心に既存の上限賃料を上回る成約も見込まれることから、平均賃料の上昇は今後</a:t>
            </a:r>
            <a:r>
              <a:rPr lang="en-US" altLang="ja-JP" sz="1250">
                <a:solidFill>
                  <a:srgbClr val="333333"/>
                </a:solidFill>
              </a:rPr>
              <a:t>1</a:t>
            </a:r>
            <a:r>
              <a:rPr lang="ja-JP" altLang="en-US" sz="1250">
                <a:solidFill>
                  <a:srgbClr val="333333"/>
                </a:solidFill>
              </a:rPr>
              <a:t>年は継続を見込む。</a:t>
            </a:r>
            <a:r>
              <a:rPr lang="ja-JP" altLang="en-US" sz="1250" b="0" i="0">
                <a:solidFill>
                  <a:srgbClr val="333333"/>
                </a:solidFill>
                <a:effectLst/>
              </a:rPr>
              <a:t>加えて、名古屋の栄など各地で</a:t>
            </a:r>
            <a:r>
              <a:rPr lang="ja-JP" altLang="en-US" sz="1250">
                <a:solidFill>
                  <a:srgbClr val="333333"/>
                </a:solidFill>
              </a:rPr>
              <a:t>複数の再開発が</a:t>
            </a:r>
            <a:r>
              <a:rPr lang="ja-JP" altLang="en-US" sz="1250" b="0" i="0">
                <a:solidFill>
                  <a:srgbClr val="333333"/>
                </a:solidFill>
                <a:effectLst/>
              </a:rPr>
              <a:t>予定されており、プライムエリア自体の拡大も期待される。</a:t>
            </a:r>
            <a:endParaRPr lang="en-US" altLang="ja-JP" sz="1250" b="0" i="0">
              <a:solidFill>
                <a:srgbClr val="333333"/>
              </a:solidFill>
              <a:effectLst/>
            </a:endParaRPr>
          </a:p>
        </p:txBody>
      </p:sp>
      <p:sp>
        <p:nvSpPr>
          <p:cNvPr id="135" name="Text Placeholder 3">
            <a:extLst>
              <a:ext uri="{FF2B5EF4-FFF2-40B4-BE49-F238E27FC236}">
                <a16:creationId xmlns:a16="http://schemas.microsoft.com/office/drawing/2014/main" id="{4B9308AC-EEBF-67FE-9F4C-D3363F9C2F2D}"/>
              </a:ext>
            </a:extLst>
          </p:cNvPr>
          <p:cNvSpPr txBox="1">
            <a:spLocks/>
          </p:cNvSpPr>
          <p:nvPr/>
        </p:nvSpPr>
        <p:spPr>
          <a:xfrm>
            <a:off x="-9766284" y="6952632"/>
            <a:ext cx="3139082" cy="211245"/>
          </a:xfrm>
          <a:prstGeom prst="rect">
            <a:avLst/>
          </a:prstGeom>
        </p:spPr>
        <p:txBody>
          <a:bodyPr lIns="0" tIns="0" rIns="0" bIns="0"/>
          <a:lstStyle>
            <a:lvl1pPr marL="0" indent="0" algn="l" defTabSz="1112721" rtl="0" eaLnBrk="1" latinLnBrk="0" hangingPunct="1">
              <a:lnSpc>
                <a:spcPct val="110000"/>
              </a:lnSpc>
              <a:spcBef>
                <a:spcPts val="0"/>
              </a:spcBef>
              <a:spcAft>
                <a:spcPts val="765"/>
              </a:spcAft>
              <a:buFont typeface="Arial" panose="020B0604020202020204" pitchFamily="34" charset="0"/>
              <a:buNone/>
              <a:defRPr sz="1350" b="1" kern="1200">
                <a:solidFill>
                  <a:schemeClr val="accent1"/>
                </a:solidFill>
                <a:latin typeface="+mj-lt"/>
                <a:ea typeface="+mn-ea"/>
                <a:cs typeface="+mn-cs"/>
              </a:defRPr>
            </a:lvl1pPr>
            <a:lvl2pPr marL="0" indent="0" algn="l" defTabSz="1112721" rtl="0" eaLnBrk="1" latinLnBrk="0" hangingPunct="1">
              <a:lnSpc>
                <a:spcPct val="110000"/>
              </a:lnSpc>
              <a:spcBef>
                <a:spcPts val="0"/>
              </a:spcBef>
              <a:spcAft>
                <a:spcPts val="765"/>
              </a:spcAft>
              <a:buFont typeface="Arial" panose="020B0604020202020204" pitchFamily="34" charset="0"/>
              <a:buNone/>
              <a:defRPr sz="2295" b="0" kern="1200" baseline="0">
                <a:solidFill>
                  <a:schemeClr val="tx1"/>
                </a:solidFill>
                <a:latin typeface="+mn-lt"/>
                <a:ea typeface="+mn-ea"/>
                <a:cs typeface="+mn-cs"/>
              </a:defRPr>
            </a:lvl2pPr>
            <a:lvl3pPr marL="340043" indent="-340043" algn="l" defTabSz="1112721" rtl="0" eaLnBrk="1" latinLnBrk="0" hangingPunct="1">
              <a:lnSpc>
                <a:spcPct val="110000"/>
              </a:lnSpc>
              <a:spcBef>
                <a:spcPts val="0"/>
              </a:spcBef>
              <a:spcAft>
                <a:spcPts val="765"/>
              </a:spcAft>
              <a:buClr>
                <a:schemeClr val="accent2"/>
              </a:buClr>
              <a:buFont typeface="Arial" panose="020B0604020202020204" pitchFamily="34" charset="0"/>
              <a:buChar char="•"/>
              <a:defRPr sz="2295" b="0" kern="1200">
                <a:solidFill>
                  <a:schemeClr val="tx1"/>
                </a:solidFill>
                <a:latin typeface="+mn-lt"/>
                <a:ea typeface="+mn-ea"/>
                <a:cs typeface="+mn-cs"/>
              </a:defRPr>
            </a:lvl3pPr>
            <a:lvl4pPr marL="686158" indent="-346115" algn="l" defTabSz="1112721" rtl="0" eaLnBrk="1" latinLnBrk="0" hangingPunct="1">
              <a:lnSpc>
                <a:spcPct val="110000"/>
              </a:lnSpc>
              <a:spcBef>
                <a:spcPts val="0"/>
              </a:spcBef>
              <a:spcAft>
                <a:spcPts val="765"/>
              </a:spcAft>
              <a:buClr>
                <a:schemeClr val="accent2"/>
              </a:buClr>
              <a:buFont typeface="Arial" panose="020B0604020202020204" pitchFamily="34" charset="0"/>
              <a:buChar char="–"/>
              <a:defRPr sz="2295" kern="1200">
                <a:solidFill>
                  <a:schemeClr val="tx1"/>
                </a:solidFill>
                <a:latin typeface="+mn-lt"/>
                <a:ea typeface="+mn-ea"/>
                <a:cs typeface="+mn-cs"/>
              </a:defRPr>
            </a:lvl4pPr>
            <a:lvl5pPr marL="1026200" indent="-340043" algn="l" defTabSz="1112721" rtl="0" eaLnBrk="1" latinLnBrk="0" hangingPunct="1">
              <a:lnSpc>
                <a:spcPct val="110000"/>
              </a:lnSpc>
              <a:spcBef>
                <a:spcPts val="0"/>
              </a:spcBef>
              <a:spcAft>
                <a:spcPts val="765"/>
              </a:spcAft>
              <a:buClr>
                <a:schemeClr val="accent2"/>
              </a:buClr>
              <a:buFont typeface="Arial" panose="020B0604020202020204" pitchFamily="34" charset="0"/>
              <a:buChar char="»"/>
              <a:defRPr sz="2295" kern="1200" baseline="0">
                <a:solidFill>
                  <a:schemeClr val="tx1"/>
                </a:solidFill>
                <a:latin typeface="+mn-lt"/>
                <a:ea typeface="+mn-ea"/>
                <a:cs typeface="+mn-cs"/>
              </a:defRPr>
            </a:lvl5pPr>
            <a:lvl6pPr marL="0" indent="0" algn="l" defTabSz="1112721" rtl="0" eaLnBrk="1" latinLnBrk="0" hangingPunct="1">
              <a:lnSpc>
                <a:spcPct val="110000"/>
              </a:lnSpc>
              <a:spcBef>
                <a:spcPts val="0"/>
              </a:spcBef>
              <a:spcAft>
                <a:spcPts val="765"/>
              </a:spcAft>
              <a:buClr>
                <a:schemeClr val="accent5"/>
              </a:buClr>
              <a:buFont typeface="Arial" panose="020B0604020202020204" pitchFamily="34" charset="0"/>
              <a:buNone/>
              <a:defRPr sz="2295" b="0" kern="1200">
                <a:solidFill>
                  <a:schemeClr val="accent1"/>
                </a:solidFill>
                <a:latin typeface="+mn-lt"/>
                <a:ea typeface="+mn-ea"/>
                <a:cs typeface="+mn-cs"/>
              </a:defRPr>
            </a:lvl6pPr>
            <a:lvl7pPr marL="340043" indent="-340043" algn="l" defTabSz="1112721" rtl="0" eaLnBrk="1" latinLnBrk="0" hangingPunct="1">
              <a:lnSpc>
                <a:spcPct val="110000"/>
              </a:lnSpc>
              <a:spcBef>
                <a:spcPts val="0"/>
              </a:spcBef>
              <a:spcAft>
                <a:spcPts val="765"/>
              </a:spcAft>
              <a:buClr>
                <a:schemeClr val="accent2"/>
              </a:buClr>
              <a:buFont typeface="+mj-lt"/>
              <a:buAutoNum type="arabicPeriod"/>
              <a:defRPr sz="2295" b="0" kern="1200">
                <a:solidFill>
                  <a:schemeClr val="tx1"/>
                </a:solidFill>
                <a:latin typeface="+mj-lt"/>
                <a:ea typeface="+mn-ea"/>
                <a:cs typeface="+mn-cs"/>
              </a:defRPr>
            </a:lvl7pPr>
            <a:lvl8pPr marL="686158" indent="-346115" algn="l" defTabSz="1112721" rtl="0" eaLnBrk="1" latinLnBrk="0" hangingPunct="1">
              <a:lnSpc>
                <a:spcPct val="110000"/>
              </a:lnSpc>
              <a:spcBef>
                <a:spcPts val="0"/>
              </a:spcBef>
              <a:spcAft>
                <a:spcPts val="765"/>
              </a:spcAft>
              <a:buClr>
                <a:schemeClr val="accent2"/>
              </a:buClr>
              <a:buFont typeface="+mj-lt"/>
              <a:buAutoNum type="alphaLcPeriod"/>
              <a:defRPr sz="2295" kern="1200" baseline="0">
                <a:solidFill>
                  <a:schemeClr val="tx1"/>
                </a:solidFill>
                <a:latin typeface="+mn-lt"/>
                <a:ea typeface="+mn-ea"/>
                <a:cs typeface="+mn-cs"/>
              </a:defRPr>
            </a:lvl8pPr>
            <a:lvl9pPr marL="1056561" indent="-352187" algn="l" defTabSz="1112721" rtl="0" eaLnBrk="1" latinLnBrk="0" hangingPunct="1">
              <a:lnSpc>
                <a:spcPct val="110000"/>
              </a:lnSpc>
              <a:spcBef>
                <a:spcPts val="0"/>
              </a:spcBef>
              <a:spcAft>
                <a:spcPts val="765"/>
              </a:spcAft>
              <a:buClr>
                <a:schemeClr val="accent2"/>
              </a:buClr>
              <a:buFont typeface="+mj-lt"/>
              <a:buAutoNum type="romanLcPeriod"/>
              <a:defRPr lang="en-GB" sz="2295" kern="1200" baseline="0" dirty="0">
                <a:solidFill>
                  <a:schemeClr val="tx1"/>
                </a:solidFill>
                <a:latin typeface="+mn-lt"/>
                <a:ea typeface="+mn-ea"/>
                <a:cs typeface="+mn-cs"/>
              </a:defRPr>
            </a:lvl9pPr>
          </a:lstStyle>
          <a:p>
            <a:pPr marL="0" marR="0" lvl="0" indent="0" algn="l" defTabSz="1112721" rtl="0" eaLnBrk="1" fontAlgn="auto" latinLnBrk="0" hangingPunct="1">
              <a:lnSpc>
                <a:spcPct val="110000"/>
              </a:lnSpc>
              <a:spcBef>
                <a:spcPts val="0"/>
              </a:spcBef>
              <a:spcAft>
                <a:spcPts val="765"/>
              </a:spcAft>
              <a:buClrTx/>
              <a:buSzTx/>
              <a:buFont typeface="Arial" panose="020B0604020202020204" pitchFamily="34" charset="0"/>
              <a:buNone/>
              <a:tabLst/>
              <a:defRPr/>
            </a:pPr>
            <a:r>
              <a:rPr kumimoji="0" lang="en-US" sz="1400" i="0" u="none" strike="noStrike" kern="1200" cap="none" spc="0" normalizeH="0" baseline="0" noProof="0">
                <a:ln>
                  <a:noFill/>
                </a:ln>
                <a:solidFill>
                  <a:srgbClr val="0093AD"/>
                </a:solidFill>
                <a:effectLst/>
                <a:uLnTx/>
                <a:uFillTx/>
                <a:latin typeface="Arial"/>
                <a:ea typeface="+mn-ea"/>
                <a:cs typeface="+mn-cs"/>
              </a:rPr>
              <a:t>OUTLOOK</a:t>
            </a:r>
          </a:p>
        </p:txBody>
      </p:sp>
      <p:sp>
        <p:nvSpPr>
          <p:cNvPr id="148" name="Text Placeholder 154">
            <a:extLst>
              <a:ext uri="{FF2B5EF4-FFF2-40B4-BE49-F238E27FC236}">
                <a16:creationId xmlns:a16="http://schemas.microsoft.com/office/drawing/2014/main" id="{CBA14B94-2ADF-4E3C-BD5F-B05128027CA2}"/>
              </a:ext>
            </a:extLst>
          </p:cNvPr>
          <p:cNvSpPr txBox="1">
            <a:spLocks/>
          </p:cNvSpPr>
          <p:nvPr/>
        </p:nvSpPr>
        <p:spPr>
          <a:xfrm>
            <a:off x="-3947478" y="9081903"/>
            <a:ext cx="3704363" cy="350369"/>
          </a:xfrm>
          <a:prstGeom prst="rect">
            <a:avLst/>
          </a:prstGeom>
        </p:spPr>
        <p:txBody>
          <a:bodyPr lIns="0" tIns="0" rIns="0" bIns="0"/>
          <a:lstStyle>
            <a:lvl1pPr marL="0" indent="0" algn="l" defTabSz="1112721" rtl="0" eaLnBrk="1" latinLnBrk="0" hangingPunct="1">
              <a:lnSpc>
                <a:spcPct val="100000"/>
              </a:lnSpc>
              <a:spcBef>
                <a:spcPts val="0"/>
              </a:spcBef>
              <a:spcAft>
                <a:spcPts val="0"/>
              </a:spcAft>
              <a:buFont typeface="Arial" panose="020B0604020202020204" pitchFamily="34" charset="0"/>
              <a:buNone/>
              <a:defRPr lang="en-US" sz="950" b="0" i="1" kern="1200" spc="-10" dirty="0" smtClean="0">
                <a:solidFill>
                  <a:schemeClr val="tx1">
                    <a:lumMod val="75000"/>
                  </a:schemeClr>
                </a:solidFill>
                <a:latin typeface="Arial" panose="020B0604020202020204" pitchFamily="34" charset="0"/>
                <a:ea typeface="+mn-ea"/>
                <a:cs typeface="Arial" panose="020B0604020202020204" pitchFamily="34" charset="0"/>
              </a:defRPr>
            </a:lvl1pPr>
            <a:lvl2pPr marL="0" indent="0" algn="l" defTabSz="1112721" rtl="0" eaLnBrk="1" latinLnBrk="0" hangingPunct="1">
              <a:lnSpc>
                <a:spcPct val="110000"/>
              </a:lnSpc>
              <a:spcBef>
                <a:spcPts val="0"/>
              </a:spcBef>
              <a:spcAft>
                <a:spcPts val="765"/>
              </a:spcAft>
              <a:buFont typeface="Arial" panose="020B0604020202020204" pitchFamily="34" charset="0"/>
              <a:buNone/>
              <a:defRPr sz="2295" b="0" kern="1200" baseline="0">
                <a:solidFill>
                  <a:schemeClr val="tx1"/>
                </a:solidFill>
                <a:latin typeface="+mn-lt"/>
                <a:ea typeface="+mn-ea"/>
                <a:cs typeface="+mn-cs"/>
              </a:defRPr>
            </a:lvl2pPr>
            <a:lvl3pPr marL="340043" indent="-340043" algn="l" defTabSz="1112721" rtl="0" eaLnBrk="1" latinLnBrk="0" hangingPunct="1">
              <a:lnSpc>
                <a:spcPct val="110000"/>
              </a:lnSpc>
              <a:spcBef>
                <a:spcPts val="0"/>
              </a:spcBef>
              <a:spcAft>
                <a:spcPts val="765"/>
              </a:spcAft>
              <a:buClr>
                <a:schemeClr val="accent2"/>
              </a:buClr>
              <a:buFont typeface="Arial" panose="020B0604020202020204" pitchFamily="34" charset="0"/>
              <a:buChar char="•"/>
              <a:defRPr sz="2295" b="0" kern="1200">
                <a:solidFill>
                  <a:schemeClr val="tx1"/>
                </a:solidFill>
                <a:latin typeface="+mn-lt"/>
                <a:ea typeface="+mn-ea"/>
                <a:cs typeface="+mn-cs"/>
              </a:defRPr>
            </a:lvl3pPr>
            <a:lvl4pPr marL="686158" indent="-346115" algn="l" defTabSz="1112721" rtl="0" eaLnBrk="1" latinLnBrk="0" hangingPunct="1">
              <a:lnSpc>
                <a:spcPct val="110000"/>
              </a:lnSpc>
              <a:spcBef>
                <a:spcPts val="0"/>
              </a:spcBef>
              <a:spcAft>
                <a:spcPts val="765"/>
              </a:spcAft>
              <a:buClr>
                <a:schemeClr val="accent2"/>
              </a:buClr>
              <a:buFont typeface="Arial" panose="020B0604020202020204" pitchFamily="34" charset="0"/>
              <a:buChar char="–"/>
              <a:defRPr sz="2295" kern="1200">
                <a:solidFill>
                  <a:schemeClr val="tx1"/>
                </a:solidFill>
                <a:latin typeface="+mn-lt"/>
                <a:ea typeface="+mn-ea"/>
                <a:cs typeface="+mn-cs"/>
              </a:defRPr>
            </a:lvl4pPr>
            <a:lvl5pPr marL="1026200" indent="-340043" algn="l" defTabSz="1112721" rtl="0" eaLnBrk="1" latinLnBrk="0" hangingPunct="1">
              <a:lnSpc>
                <a:spcPct val="110000"/>
              </a:lnSpc>
              <a:spcBef>
                <a:spcPts val="0"/>
              </a:spcBef>
              <a:spcAft>
                <a:spcPts val="765"/>
              </a:spcAft>
              <a:buClr>
                <a:schemeClr val="accent2"/>
              </a:buClr>
              <a:buFont typeface="Arial" panose="020B0604020202020204" pitchFamily="34" charset="0"/>
              <a:buChar char="»"/>
              <a:defRPr sz="2295" kern="1200" baseline="0">
                <a:solidFill>
                  <a:schemeClr val="tx1"/>
                </a:solidFill>
                <a:latin typeface="+mn-lt"/>
                <a:ea typeface="+mn-ea"/>
                <a:cs typeface="+mn-cs"/>
              </a:defRPr>
            </a:lvl5pPr>
            <a:lvl6pPr marL="0" indent="0" algn="l" defTabSz="1112721" rtl="0" eaLnBrk="1" latinLnBrk="0" hangingPunct="1">
              <a:lnSpc>
                <a:spcPct val="110000"/>
              </a:lnSpc>
              <a:spcBef>
                <a:spcPts val="0"/>
              </a:spcBef>
              <a:spcAft>
                <a:spcPts val="765"/>
              </a:spcAft>
              <a:buClr>
                <a:schemeClr val="accent5"/>
              </a:buClr>
              <a:buFont typeface="Arial" panose="020B0604020202020204" pitchFamily="34" charset="0"/>
              <a:buNone/>
              <a:defRPr sz="2295" b="0" kern="1200">
                <a:solidFill>
                  <a:schemeClr val="accent1"/>
                </a:solidFill>
                <a:latin typeface="+mn-lt"/>
                <a:ea typeface="+mn-ea"/>
                <a:cs typeface="+mn-cs"/>
              </a:defRPr>
            </a:lvl6pPr>
            <a:lvl7pPr marL="340043" indent="-340043" algn="l" defTabSz="1112721" rtl="0" eaLnBrk="1" latinLnBrk="0" hangingPunct="1">
              <a:lnSpc>
                <a:spcPct val="110000"/>
              </a:lnSpc>
              <a:spcBef>
                <a:spcPts val="0"/>
              </a:spcBef>
              <a:spcAft>
                <a:spcPts val="765"/>
              </a:spcAft>
              <a:buClr>
                <a:schemeClr val="accent2"/>
              </a:buClr>
              <a:buFont typeface="+mj-lt"/>
              <a:buAutoNum type="arabicPeriod"/>
              <a:defRPr sz="2295" b="0" kern="1200">
                <a:solidFill>
                  <a:schemeClr val="tx1"/>
                </a:solidFill>
                <a:latin typeface="+mj-lt"/>
                <a:ea typeface="+mn-ea"/>
                <a:cs typeface="+mn-cs"/>
              </a:defRPr>
            </a:lvl7pPr>
            <a:lvl8pPr marL="686158" indent="-346115" algn="l" defTabSz="1112721" rtl="0" eaLnBrk="1" latinLnBrk="0" hangingPunct="1">
              <a:lnSpc>
                <a:spcPct val="110000"/>
              </a:lnSpc>
              <a:spcBef>
                <a:spcPts val="0"/>
              </a:spcBef>
              <a:spcAft>
                <a:spcPts val="765"/>
              </a:spcAft>
              <a:buClr>
                <a:schemeClr val="accent2"/>
              </a:buClr>
              <a:buFont typeface="+mj-lt"/>
              <a:buAutoNum type="alphaLcPeriod"/>
              <a:defRPr sz="2295" kern="1200" baseline="0">
                <a:solidFill>
                  <a:schemeClr val="tx1"/>
                </a:solidFill>
                <a:latin typeface="+mn-lt"/>
                <a:ea typeface="+mn-ea"/>
                <a:cs typeface="+mn-cs"/>
              </a:defRPr>
            </a:lvl8pPr>
            <a:lvl9pPr marL="1056561" indent="-352187" algn="l" defTabSz="1112721" rtl="0" eaLnBrk="1" latinLnBrk="0" hangingPunct="1">
              <a:lnSpc>
                <a:spcPct val="110000"/>
              </a:lnSpc>
              <a:spcBef>
                <a:spcPts val="0"/>
              </a:spcBef>
              <a:spcAft>
                <a:spcPts val="765"/>
              </a:spcAft>
              <a:buClr>
                <a:schemeClr val="accent2"/>
              </a:buClr>
              <a:buFont typeface="+mj-lt"/>
              <a:buAutoNum type="romanLcPeriod"/>
              <a:defRPr lang="en-GB" sz="2295" kern="1200" baseline="0" dirty="0">
                <a:solidFill>
                  <a:schemeClr val="tx1"/>
                </a:solidFill>
                <a:latin typeface="+mn-lt"/>
                <a:ea typeface="+mn-ea"/>
                <a:cs typeface="+mn-cs"/>
              </a:defRPr>
            </a:lvl9pPr>
          </a:lstStyle>
          <a:p>
            <a:pPr marL="361950" indent="-361950"/>
            <a:r>
              <a:rPr lang="ja-JP" altLang="en-US" sz="900"/>
              <a:t>出所：総務省、経済産業省、みずほリサーチ＆テクノロジーズ</a:t>
            </a:r>
          </a:p>
          <a:p>
            <a:pPr>
              <a:tabLst>
                <a:tab pos="0" algn="l"/>
                <a:tab pos="84138" algn="l"/>
              </a:tabLst>
            </a:pPr>
            <a:r>
              <a:rPr lang="en-US" altLang="ja-JP" sz="900"/>
              <a:t>1. </a:t>
            </a:r>
            <a:r>
              <a:rPr lang="ja-JP" altLang="en-US" sz="900"/>
              <a:t>みずほリサーチ＆テクノロジーズ「</a:t>
            </a:r>
            <a:r>
              <a:rPr lang="en-US" altLang="ja-JP" sz="900"/>
              <a:t>QE</a:t>
            </a:r>
            <a:r>
              <a:rPr lang="ja-JP" altLang="en-US" sz="900"/>
              <a:t>予測（</a:t>
            </a:r>
            <a:r>
              <a:rPr lang="en-US" altLang="ja-JP" sz="900"/>
              <a:t>2025/10/31</a:t>
            </a:r>
            <a:r>
              <a:rPr lang="ja-JP" altLang="en-US" sz="900"/>
              <a:t>）」</a:t>
            </a:r>
          </a:p>
          <a:p>
            <a:pPr>
              <a:tabLst>
                <a:tab pos="0" algn="l"/>
                <a:tab pos="84138" algn="l"/>
              </a:tabLst>
            </a:pPr>
            <a:r>
              <a:rPr lang="en-US" altLang="ja-JP" sz="900"/>
              <a:t>2.</a:t>
            </a:r>
            <a:r>
              <a:rPr lang="ja-JP" altLang="en-US" sz="900"/>
              <a:t> 内閣府</a:t>
            </a:r>
          </a:p>
          <a:p>
            <a:pPr>
              <a:tabLst>
                <a:tab pos="0" algn="l"/>
                <a:tab pos="84138" algn="l"/>
              </a:tabLst>
            </a:pPr>
            <a:r>
              <a:rPr lang="en-US" altLang="ja-JP" sz="900"/>
              <a:t>3. </a:t>
            </a:r>
            <a:r>
              <a:rPr lang="ja-JP" altLang="en-US" sz="900"/>
              <a:t>日本百貨店協会</a:t>
            </a:r>
          </a:p>
          <a:p>
            <a:pPr>
              <a:tabLst>
                <a:tab pos="0" algn="l"/>
                <a:tab pos="84138" algn="l"/>
              </a:tabLst>
            </a:pPr>
            <a:r>
              <a:rPr lang="en-US" altLang="ja-JP" sz="900"/>
              <a:t>4. </a:t>
            </a:r>
            <a:r>
              <a:rPr lang="ja-JP" altLang="en-US" sz="900"/>
              <a:t>建設物価 建築費指数</a:t>
            </a:r>
            <a:r>
              <a:rPr lang="en-US" altLang="ja-JP" sz="900"/>
              <a:t>®,</a:t>
            </a:r>
            <a:r>
              <a:rPr lang="ja-JP" altLang="en-US" sz="900"/>
              <a:t>　</a:t>
            </a:r>
            <a:r>
              <a:rPr lang="en-US" altLang="ja-JP" sz="900"/>
              <a:t>5.</a:t>
            </a:r>
            <a:r>
              <a:rPr lang="ja-JP" altLang="en-US" sz="900"/>
              <a:t> 日本銀行</a:t>
            </a:r>
          </a:p>
        </p:txBody>
      </p:sp>
      <p:graphicFrame>
        <p:nvGraphicFramePr>
          <p:cNvPr id="4" name="グラフ 15">
            <a:extLst>
              <a:ext uri="{FF2B5EF4-FFF2-40B4-BE49-F238E27FC236}">
                <a16:creationId xmlns:a16="http://schemas.microsoft.com/office/drawing/2014/main" id="{ED59D2E0-6BF2-7B79-0867-805275DBC305}"/>
              </a:ext>
            </a:extLst>
          </p:cNvPr>
          <p:cNvGraphicFramePr>
            <a:graphicFrameLocks/>
          </p:cNvGraphicFramePr>
          <p:nvPr>
            <p:extLst>
              <p:ext uri="{D42A27DB-BD31-4B8C-83A1-F6EECF244321}">
                <p14:modId xmlns:p14="http://schemas.microsoft.com/office/powerpoint/2010/main" val="3417732457"/>
              </p:ext>
            </p:extLst>
          </p:nvPr>
        </p:nvGraphicFramePr>
        <p:xfrm>
          <a:off x="10320565" y="4766558"/>
          <a:ext cx="4767035" cy="1925009"/>
        </p:xfrm>
        <a:graphic>
          <a:graphicData uri="http://schemas.openxmlformats.org/drawingml/2006/chart">
            <c:chart xmlns:c="http://schemas.openxmlformats.org/drawingml/2006/chart" xmlns:r="http://schemas.openxmlformats.org/officeDocument/2006/relationships" r:id="rId10"/>
          </a:graphicData>
        </a:graphic>
      </p:graphicFrame>
      <p:graphicFrame>
        <p:nvGraphicFramePr>
          <p:cNvPr id="34" name="グラフ 18">
            <a:extLst>
              <a:ext uri="{FF2B5EF4-FFF2-40B4-BE49-F238E27FC236}">
                <a16:creationId xmlns:a16="http://schemas.microsoft.com/office/drawing/2014/main" id="{19EF0457-DC2E-9D45-2233-8A4535259B9D}"/>
              </a:ext>
            </a:extLst>
          </p:cNvPr>
          <p:cNvGraphicFramePr>
            <a:graphicFrameLocks/>
          </p:cNvGraphicFramePr>
          <p:nvPr>
            <p:extLst>
              <p:ext uri="{D42A27DB-BD31-4B8C-83A1-F6EECF244321}">
                <p14:modId xmlns:p14="http://schemas.microsoft.com/office/powerpoint/2010/main" val="2646627587"/>
              </p:ext>
            </p:extLst>
          </p:nvPr>
        </p:nvGraphicFramePr>
        <p:xfrm>
          <a:off x="10441131" y="2174998"/>
          <a:ext cx="4646469" cy="1991598"/>
        </p:xfrm>
        <a:graphic>
          <a:graphicData uri="http://schemas.openxmlformats.org/drawingml/2006/chart">
            <c:chart xmlns:c="http://schemas.openxmlformats.org/drawingml/2006/chart" xmlns:r="http://schemas.openxmlformats.org/officeDocument/2006/relationships" r:id="rId11"/>
          </a:graphicData>
        </a:graphic>
      </p:graphicFrame>
      <p:sp>
        <p:nvSpPr>
          <p:cNvPr id="20" name="object 75">
            <a:extLst>
              <a:ext uri="{FF2B5EF4-FFF2-40B4-BE49-F238E27FC236}">
                <a16:creationId xmlns:a16="http://schemas.microsoft.com/office/drawing/2014/main" id="{F3AF0A3F-808B-672A-CEC8-1BEFE6EB26A2}"/>
              </a:ext>
            </a:extLst>
          </p:cNvPr>
          <p:cNvSpPr txBox="1"/>
          <p:nvPr/>
        </p:nvSpPr>
        <p:spPr>
          <a:xfrm>
            <a:off x="10489881" y="6699822"/>
            <a:ext cx="3831029" cy="226759"/>
          </a:xfrm>
          <a:prstGeom prst="rect">
            <a:avLst/>
          </a:prstGeom>
        </p:spPr>
        <p:txBody>
          <a:bodyPr vert="horz" wrap="square" lIns="0" tIns="11206"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1206">
              <a:spcBef>
                <a:spcPts val="88"/>
              </a:spcBef>
            </a:pPr>
            <a:r>
              <a:rPr lang="ja-JP" altLang="en-US" sz="1400" b="1" spc="25" dirty="0">
                <a:solidFill>
                  <a:schemeClr val="accent6"/>
                </a:solidFill>
                <a:cs typeface="Arial"/>
              </a:rPr>
              <a:t>ラグジュアリー店舗の</a:t>
            </a:r>
            <a:r>
              <a:rPr lang="zh-TW" altLang="en-US" sz="1400" b="1" spc="25" dirty="0">
                <a:solidFill>
                  <a:schemeClr val="accent6"/>
                </a:solidFill>
                <a:cs typeface="Arial"/>
              </a:rPr>
              <a:t>新規出店動向</a:t>
            </a:r>
            <a:r>
              <a:rPr lang="ja-JP" altLang="en-US" sz="1400" b="1" spc="25" dirty="0">
                <a:solidFill>
                  <a:schemeClr val="accent6"/>
                </a:solidFill>
                <a:cs typeface="Arial"/>
              </a:rPr>
              <a:t>の推移</a:t>
            </a:r>
            <a:r>
              <a:rPr lang="zh-TW" altLang="en-US" sz="1400" b="1" spc="25" dirty="0">
                <a:solidFill>
                  <a:schemeClr val="accent6"/>
                </a:solidFill>
                <a:cs typeface="Arial"/>
              </a:rPr>
              <a:t>*</a:t>
            </a:r>
            <a:endParaRPr lang="en-US" sz="1400" b="1" spc="25" dirty="0">
              <a:solidFill>
                <a:schemeClr val="accent6"/>
              </a:solidFill>
              <a:latin typeface="Arial"/>
              <a:cs typeface="Arial"/>
            </a:endParaRPr>
          </a:p>
        </p:txBody>
      </p:sp>
      <p:sp>
        <p:nvSpPr>
          <p:cNvPr id="157" name="Rectangle 142">
            <a:extLst>
              <a:ext uri="{FF2B5EF4-FFF2-40B4-BE49-F238E27FC236}">
                <a16:creationId xmlns:a16="http://schemas.microsoft.com/office/drawing/2014/main" id="{20875552-7005-24E9-51EF-EA8C44508D31}"/>
              </a:ext>
            </a:extLst>
          </p:cNvPr>
          <p:cNvSpPr/>
          <p:nvPr/>
        </p:nvSpPr>
        <p:spPr>
          <a:xfrm>
            <a:off x="10441131" y="8943052"/>
            <a:ext cx="4721318" cy="297241"/>
          </a:xfrm>
          <a:prstGeom prst="rect">
            <a:avLst/>
          </a:prstGeom>
        </p:spPr>
        <p:txBody>
          <a:bodyPr lIns="0" tIns="0" rIns="0" bIns="0" anchor="ctr"/>
          <a:lstStyle/>
          <a:p>
            <a:pPr defTabSz="1112721"/>
            <a:r>
              <a:rPr lang="ja-JP" altLang="en-US" sz="950" i="1" spc="-10" dirty="0">
                <a:solidFill>
                  <a:schemeClr val="tx1">
                    <a:lumMod val="75000"/>
                  </a:schemeClr>
                </a:solidFill>
                <a:latin typeface="Arial" panose="020B0604020202020204" pitchFamily="34" charset="0"/>
                <a:cs typeface="Arial" panose="020B0604020202020204" pitchFamily="34" charset="0"/>
              </a:rPr>
              <a:t>*東京</a:t>
            </a:r>
            <a:r>
              <a:rPr lang="en-US" altLang="ja-JP" sz="950" i="1" spc="-10" dirty="0">
                <a:solidFill>
                  <a:schemeClr val="tx1">
                    <a:lumMod val="75000"/>
                  </a:schemeClr>
                </a:solidFill>
                <a:latin typeface="Arial" panose="020B0604020202020204" pitchFamily="34" charset="0"/>
                <a:cs typeface="Arial" panose="020B0604020202020204" pitchFamily="34" charset="0"/>
              </a:rPr>
              <a:t>23</a:t>
            </a:r>
            <a:r>
              <a:rPr lang="ja-JP" altLang="en-US" sz="950" i="1" spc="-10" dirty="0">
                <a:solidFill>
                  <a:schemeClr val="tx1">
                    <a:lumMod val="75000"/>
                  </a:schemeClr>
                </a:solidFill>
                <a:latin typeface="Arial" panose="020B0604020202020204" pitchFamily="34" charset="0"/>
                <a:cs typeface="Arial" panose="020B0604020202020204" pitchFamily="34" charset="0"/>
              </a:rPr>
              <a:t>区内に出店したラグジュアリーブランドのテナント数をサブマーケット別に集計</a:t>
            </a:r>
          </a:p>
        </p:txBody>
      </p:sp>
      <p:graphicFrame>
        <p:nvGraphicFramePr>
          <p:cNvPr id="162" name="Chart 161">
            <a:extLst>
              <a:ext uri="{FF2B5EF4-FFF2-40B4-BE49-F238E27FC236}">
                <a16:creationId xmlns:a16="http://schemas.microsoft.com/office/drawing/2014/main" id="{BDD9F44C-7325-0EEE-0C7B-4169CCB930FD}"/>
              </a:ext>
            </a:extLst>
          </p:cNvPr>
          <p:cNvGraphicFramePr>
            <a:graphicFrameLocks/>
          </p:cNvGraphicFramePr>
          <p:nvPr>
            <p:extLst>
              <p:ext uri="{D42A27DB-BD31-4B8C-83A1-F6EECF244321}">
                <p14:modId xmlns:p14="http://schemas.microsoft.com/office/powerpoint/2010/main" val="2778930851"/>
              </p:ext>
            </p:extLst>
          </p:nvPr>
        </p:nvGraphicFramePr>
        <p:xfrm>
          <a:off x="10342094" y="7013858"/>
          <a:ext cx="2086158" cy="2069798"/>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63" name="Chart 162">
            <a:extLst>
              <a:ext uri="{FF2B5EF4-FFF2-40B4-BE49-F238E27FC236}">
                <a16:creationId xmlns:a16="http://schemas.microsoft.com/office/drawing/2014/main" id="{548AC0C8-FFC4-29C4-461B-2997339FDC3B}"/>
              </a:ext>
            </a:extLst>
          </p:cNvPr>
          <p:cNvGraphicFramePr>
            <a:graphicFrameLocks/>
          </p:cNvGraphicFramePr>
          <p:nvPr>
            <p:extLst>
              <p:ext uri="{D42A27DB-BD31-4B8C-83A1-F6EECF244321}">
                <p14:modId xmlns:p14="http://schemas.microsoft.com/office/powerpoint/2010/main" val="1188379526"/>
              </p:ext>
            </p:extLst>
          </p:nvPr>
        </p:nvGraphicFramePr>
        <p:xfrm>
          <a:off x="12138530" y="7013858"/>
          <a:ext cx="3190389" cy="2069798"/>
        </p:xfrm>
        <a:graphic>
          <a:graphicData uri="http://schemas.openxmlformats.org/drawingml/2006/chart">
            <c:chart xmlns:c="http://schemas.openxmlformats.org/drawingml/2006/chart" xmlns:r="http://schemas.openxmlformats.org/officeDocument/2006/relationships" r:id="rId13"/>
          </a:graphicData>
        </a:graphic>
      </p:graphicFrame>
    </p:spTree>
    <p:extLst>
      <p:ext uri="{BB962C8B-B14F-4D97-AF65-F5344CB8AC3E}">
        <p14:creationId xmlns:p14="http://schemas.microsoft.com/office/powerpoint/2010/main" val="16031495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29A9720-32C0-7A0F-F7BF-921C29B72339}"/>
              </a:ext>
            </a:extLst>
          </p:cNvPr>
          <p:cNvPicPr>
            <a:picLocks noChangeAspect="1"/>
          </p:cNvPicPr>
          <p:nvPr/>
        </p:nvPicPr>
        <p:blipFill>
          <a:blip r:embed="rId3"/>
          <a:srcRect l="23450" r="20069"/>
          <a:stretch>
            <a:fillRect/>
          </a:stretch>
        </p:blipFill>
        <p:spPr>
          <a:xfrm>
            <a:off x="5511472" y="3934072"/>
            <a:ext cx="4470730" cy="5276969"/>
          </a:xfrm>
          <a:prstGeom prst="rect">
            <a:avLst/>
          </a:prstGeom>
        </p:spPr>
      </p:pic>
      <p:sp>
        <p:nvSpPr>
          <p:cNvPr id="8" name="TextBox 7">
            <a:extLst>
              <a:ext uri="{FF2B5EF4-FFF2-40B4-BE49-F238E27FC236}">
                <a16:creationId xmlns:a16="http://schemas.microsoft.com/office/drawing/2014/main" id="{29A1B3F9-B0EB-33C4-C90D-44A165267F2D}"/>
              </a:ext>
            </a:extLst>
          </p:cNvPr>
          <p:cNvSpPr txBox="1"/>
          <p:nvPr/>
        </p:nvSpPr>
        <p:spPr>
          <a:xfrm>
            <a:off x="12187075" y="1061456"/>
            <a:ext cx="2900525" cy="300082"/>
          </a:xfrm>
          <a:prstGeom prst="rect">
            <a:avLst/>
          </a:prstGeom>
          <a:noFill/>
        </p:spPr>
        <p:txBody>
          <a:bodyPr wrap="square">
            <a:spAutoFit/>
          </a:bodyPr>
          <a:lstStyle/>
          <a:p>
            <a:pPr algn="ctr" rtl="0" fontAlgn="ctr"/>
            <a:r>
              <a:rPr lang="en-US" altLang="ja-JP" sz="1350" b="1" i="0" u="none" strike="noStrike">
                <a:solidFill>
                  <a:schemeClr val="accent6"/>
                </a:solidFill>
                <a:effectLst/>
                <a:latin typeface="Arial" panose="020B0604020202020204" pitchFamily="34" charset="0"/>
              </a:rPr>
              <a:t>Bacha Coffee (</a:t>
            </a:r>
            <a:r>
              <a:rPr lang="ja-JP" altLang="en-US" sz="1350" b="1" i="0" u="none" strike="noStrike">
                <a:solidFill>
                  <a:schemeClr val="accent6"/>
                </a:solidFill>
                <a:effectLst/>
                <a:latin typeface="Arial" panose="020B0604020202020204" pitchFamily="34" charset="0"/>
              </a:rPr>
              <a:t>銀座</a:t>
            </a:r>
            <a:r>
              <a:rPr lang="en-US" altLang="ja-JP" sz="1350" b="1" i="0" u="none" strike="noStrike">
                <a:solidFill>
                  <a:schemeClr val="accent6"/>
                </a:solidFill>
                <a:effectLst/>
                <a:latin typeface="Arial" panose="020B0604020202020204" pitchFamily="34" charset="0"/>
              </a:rPr>
              <a:t>)</a:t>
            </a:r>
            <a:endParaRPr lang="ja-JP" altLang="en-US" sz="1350" b="1" i="0" u="none" strike="noStrike">
              <a:solidFill>
                <a:schemeClr val="accent6"/>
              </a:solidFill>
              <a:effectLst/>
              <a:latin typeface="Arial" panose="020B0604020202020204" pitchFamily="34" charset="0"/>
            </a:endParaRPr>
          </a:p>
        </p:txBody>
      </p:sp>
      <p:graphicFrame>
        <p:nvGraphicFramePr>
          <p:cNvPr id="60" name="Table 23">
            <a:extLst>
              <a:ext uri="{FF2B5EF4-FFF2-40B4-BE49-F238E27FC236}">
                <a16:creationId xmlns:a16="http://schemas.microsoft.com/office/drawing/2014/main" id="{73BCAA6E-673F-1C0C-8E6E-3E15B985AA43}"/>
              </a:ext>
            </a:extLst>
          </p:cNvPr>
          <p:cNvGraphicFramePr>
            <a:graphicFrameLocks noGrp="1"/>
          </p:cNvGraphicFramePr>
          <p:nvPr>
            <p:ph type="tbl" sz="quarter" idx="48"/>
            <p:extLst>
              <p:ext uri="{D42A27DB-BD31-4B8C-83A1-F6EECF244321}">
                <p14:modId xmlns:p14="http://schemas.microsoft.com/office/powerpoint/2010/main" val="3590194255"/>
              </p:ext>
            </p:extLst>
          </p:nvPr>
        </p:nvGraphicFramePr>
        <p:xfrm>
          <a:off x="363314" y="4639763"/>
          <a:ext cx="4959033" cy="3088776"/>
        </p:xfrm>
        <a:graphic>
          <a:graphicData uri="http://schemas.openxmlformats.org/drawingml/2006/table">
            <a:tbl>
              <a:tblPr firstRow="1" bandRow="1">
                <a:tableStyleId>{5C22544A-7EE6-4342-B048-85BDC9FD1C3A}</a:tableStyleId>
              </a:tblPr>
              <a:tblGrid>
                <a:gridCol w="1520287">
                  <a:extLst>
                    <a:ext uri="{9D8B030D-6E8A-4147-A177-3AD203B41FA5}">
                      <a16:colId xmlns:a16="http://schemas.microsoft.com/office/drawing/2014/main" val="3594031598"/>
                    </a:ext>
                  </a:extLst>
                </a:gridCol>
                <a:gridCol w="995957">
                  <a:extLst>
                    <a:ext uri="{9D8B030D-6E8A-4147-A177-3AD203B41FA5}">
                      <a16:colId xmlns:a16="http://schemas.microsoft.com/office/drawing/2014/main" val="3229378769"/>
                    </a:ext>
                  </a:extLst>
                </a:gridCol>
                <a:gridCol w="1010653">
                  <a:extLst>
                    <a:ext uri="{9D8B030D-6E8A-4147-A177-3AD203B41FA5}">
                      <a16:colId xmlns:a16="http://schemas.microsoft.com/office/drawing/2014/main" val="1208947202"/>
                    </a:ext>
                  </a:extLst>
                </a:gridCol>
                <a:gridCol w="1432136">
                  <a:extLst>
                    <a:ext uri="{9D8B030D-6E8A-4147-A177-3AD203B41FA5}">
                      <a16:colId xmlns:a16="http://schemas.microsoft.com/office/drawing/2014/main" val="3139014484"/>
                    </a:ext>
                  </a:extLst>
                </a:gridCol>
              </a:tblGrid>
              <a:tr h="436971">
                <a:tc>
                  <a:txBody>
                    <a:bodyPr/>
                    <a:lstStyle>
                      <a:lvl1pPr marL="0" algn="l" defTabSz="914400" rtl="0" eaLnBrk="1" latinLnBrk="0" hangingPunct="1">
                        <a:defRPr sz="1800" kern="1200">
                          <a:solidFill>
                            <a:schemeClr val="dk1"/>
                          </a:solidFill>
                          <a:latin typeface="Gill Sans for CW"/>
                        </a:defRPr>
                      </a:lvl1pPr>
                      <a:lvl2pPr marL="457200" algn="l" defTabSz="914400" rtl="0" eaLnBrk="1" latinLnBrk="0" hangingPunct="1">
                        <a:defRPr sz="1800" kern="1200">
                          <a:solidFill>
                            <a:schemeClr val="dk1"/>
                          </a:solidFill>
                          <a:latin typeface="Gill Sans for CW"/>
                        </a:defRPr>
                      </a:lvl2pPr>
                      <a:lvl3pPr marL="914400" algn="l" defTabSz="914400" rtl="0" eaLnBrk="1" latinLnBrk="0" hangingPunct="1">
                        <a:defRPr sz="1800" kern="1200">
                          <a:solidFill>
                            <a:schemeClr val="dk1"/>
                          </a:solidFill>
                          <a:latin typeface="Gill Sans for CW"/>
                        </a:defRPr>
                      </a:lvl3pPr>
                      <a:lvl4pPr marL="1371600" algn="l" defTabSz="914400" rtl="0" eaLnBrk="1" latinLnBrk="0" hangingPunct="1">
                        <a:defRPr sz="1800" kern="1200">
                          <a:solidFill>
                            <a:schemeClr val="dk1"/>
                          </a:solidFill>
                          <a:latin typeface="Gill Sans for CW"/>
                        </a:defRPr>
                      </a:lvl4pPr>
                      <a:lvl5pPr marL="1828800" algn="l" defTabSz="914400" rtl="0" eaLnBrk="1" latinLnBrk="0" hangingPunct="1">
                        <a:defRPr sz="1800" kern="1200">
                          <a:solidFill>
                            <a:schemeClr val="dk1"/>
                          </a:solidFill>
                          <a:latin typeface="Gill Sans for CW"/>
                        </a:defRPr>
                      </a:lvl5pPr>
                      <a:lvl6pPr marL="2286000" algn="l" defTabSz="914400" rtl="0" eaLnBrk="1" latinLnBrk="0" hangingPunct="1">
                        <a:defRPr sz="1800" kern="1200">
                          <a:solidFill>
                            <a:schemeClr val="dk1"/>
                          </a:solidFill>
                          <a:latin typeface="Gill Sans for CW"/>
                        </a:defRPr>
                      </a:lvl6pPr>
                      <a:lvl7pPr marL="2743200" algn="l" defTabSz="914400" rtl="0" eaLnBrk="1" latinLnBrk="0" hangingPunct="1">
                        <a:defRPr sz="1800" kern="1200">
                          <a:solidFill>
                            <a:schemeClr val="dk1"/>
                          </a:solidFill>
                          <a:latin typeface="Gill Sans for CW"/>
                        </a:defRPr>
                      </a:lvl7pPr>
                      <a:lvl8pPr marL="3200400" algn="l" defTabSz="914400" rtl="0" eaLnBrk="1" latinLnBrk="0" hangingPunct="1">
                        <a:defRPr sz="1800" kern="1200">
                          <a:solidFill>
                            <a:schemeClr val="dk1"/>
                          </a:solidFill>
                          <a:latin typeface="Gill Sans for CW"/>
                        </a:defRPr>
                      </a:lvl8pPr>
                      <a:lvl9pPr marL="3657600" algn="l" defTabSz="914400" rtl="0" eaLnBrk="1" latinLnBrk="0" hangingPunct="1">
                        <a:defRPr sz="1800" kern="1200">
                          <a:solidFill>
                            <a:schemeClr val="dk1"/>
                          </a:solidFill>
                          <a:latin typeface="Gill Sans for CW"/>
                        </a:defRPr>
                      </a:lvl9pPr>
                    </a:lstStyle>
                    <a:p>
                      <a:pPr marL="17780" algn="l" defTabSz="806867" rtl="0" eaLnBrk="1" latinLnBrk="0" hangingPunct="1">
                        <a:lnSpc>
                          <a:spcPct val="100000"/>
                        </a:lnSpc>
                        <a:spcBef>
                          <a:spcPts val="229"/>
                        </a:spcBef>
                      </a:pPr>
                      <a:r>
                        <a:rPr lang="ja-JP" altLang="en-US" sz="1100" kern="1200" spc="-5" baseline="0">
                          <a:solidFill>
                            <a:schemeClr val="bg1"/>
                          </a:solidFill>
                          <a:latin typeface="Arial" panose="020B0604020202020204" pitchFamily="34" charset="0"/>
                        </a:rPr>
                        <a:t>サブマーケット</a:t>
                      </a:r>
                      <a:endParaRPr lang="en-US" sz="1100" kern="1200" spc="-5" baseline="0">
                        <a:solidFill>
                          <a:schemeClr val="bg1"/>
                        </a:solidFill>
                        <a:latin typeface="+mn-ea"/>
                        <a:ea typeface="+mn-ea"/>
                        <a:cs typeface="Arial"/>
                      </a:endParaRPr>
                    </a:p>
                  </a:txBody>
                  <a:tcPr marL="46800" marR="36000" marT="36000" marB="36000"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a:txBody>
                    <a:bodyPr/>
                    <a:lstStyle>
                      <a:lvl1pPr marL="0" algn="l" defTabSz="914400" rtl="0" eaLnBrk="1" latinLnBrk="0" hangingPunct="1">
                        <a:defRPr sz="1800" kern="1200">
                          <a:solidFill>
                            <a:schemeClr val="dk1"/>
                          </a:solidFill>
                          <a:latin typeface="Gill Sans for CW"/>
                        </a:defRPr>
                      </a:lvl1pPr>
                      <a:lvl2pPr marL="457200" algn="l" defTabSz="914400" rtl="0" eaLnBrk="1" latinLnBrk="0" hangingPunct="1">
                        <a:defRPr sz="1800" kern="1200">
                          <a:solidFill>
                            <a:schemeClr val="dk1"/>
                          </a:solidFill>
                          <a:latin typeface="Gill Sans for CW"/>
                        </a:defRPr>
                      </a:lvl2pPr>
                      <a:lvl3pPr marL="914400" algn="l" defTabSz="914400" rtl="0" eaLnBrk="1" latinLnBrk="0" hangingPunct="1">
                        <a:defRPr sz="1800" kern="1200">
                          <a:solidFill>
                            <a:schemeClr val="dk1"/>
                          </a:solidFill>
                          <a:latin typeface="Gill Sans for CW"/>
                        </a:defRPr>
                      </a:lvl3pPr>
                      <a:lvl4pPr marL="1371600" algn="l" defTabSz="914400" rtl="0" eaLnBrk="1" latinLnBrk="0" hangingPunct="1">
                        <a:defRPr sz="1800" kern="1200">
                          <a:solidFill>
                            <a:schemeClr val="dk1"/>
                          </a:solidFill>
                          <a:latin typeface="Gill Sans for CW"/>
                        </a:defRPr>
                      </a:lvl4pPr>
                      <a:lvl5pPr marL="1828800" algn="l" defTabSz="914400" rtl="0" eaLnBrk="1" latinLnBrk="0" hangingPunct="1">
                        <a:defRPr sz="1800" kern="1200">
                          <a:solidFill>
                            <a:schemeClr val="dk1"/>
                          </a:solidFill>
                          <a:latin typeface="Gill Sans for CW"/>
                        </a:defRPr>
                      </a:lvl5pPr>
                      <a:lvl6pPr marL="2286000" algn="l" defTabSz="914400" rtl="0" eaLnBrk="1" latinLnBrk="0" hangingPunct="1">
                        <a:defRPr sz="1800" kern="1200">
                          <a:solidFill>
                            <a:schemeClr val="dk1"/>
                          </a:solidFill>
                          <a:latin typeface="Gill Sans for CW"/>
                        </a:defRPr>
                      </a:lvl6pPr>
                      <a:lvl7pPr marL="2743200" algn="l" defTabSz="914400" rtl="0" eaLnBrk="1" latinLnBrk="0" hangingPunct="1">
                        <a:defRPr sz="1800" kern="1200">
                          <a:solidFill>
                            <a:schemeClr val="dk1"/>
                          </a:solidFill>
                          <a:latin typeface="Gill Sans for CW"/>
                        </a:defRPr>
                      </a:lvl7pPr>
                      <a:lvl8pPr marL="3200400" algn="l" defTabSz="914400" rtl="0" eaLnBrk="1" latinLnBrk="0" hangingPunct="1">
                        <a:defRPr sz="1800" kern="1200">
                          <a:solidFill>
                            <a:schemeClr val="dk1"/>
                          </a:solidFill>
                          <a:latin typeface="Gill Sans for CW"/>
                        </a:defRPr>
                      </a:lvl8pPr>
                      <a:lvl9pPr marL="3657600" algn="l" defTabSz="914400" rtl="0" eaLnBrk="1" latinLnBrk="0" hangingPunct="1">
                        <a:defRPr sz="1800" kern="1200">
                          <a:solidFill>
                            <a:schemeClr val="dk1"/>
                          </a:solidFill>
                          <a:latin typeface="Gill Sans for CW"/>
                        </a:defRPr>
                      </a:lvl9pPr>
                    </a:lstStyle>
                    <a:p>
                      <a:pPr marL="17780" algn="ctr" defTabSz="806867" rtl="0" eaLnBrk="1" latinLnBrk="0" hangingPunct="1">
                        <a:lnSpc>
                          <a:spcPct val="100000"/>
                        </a:lnSpc>
                        <a:spcBef>
                          <a:spcPts val="229"/>
                        </a:spcBef>
                      </a:pPr>
                      <a:r>
                        <a:rPr lang="ja-JP" altLang="en-US" sz="1100" kern="1200" spc="-5" baseline="0">
                          <a:solidFill>
                            <a:schemeClr val="bg1"/>
                          </a:solidFill>
                          <a:latin typeface="Arial" panose="020B0604020202020204" pitchFamily="34" charset="0"/>
                        </a:rPr>
                        <a:t>上限値</a:t>
                      </a:r>
                      <a:endParaRPr lang="en-US" altLang="ja-JP" sz="1100" kern="1200" spc="-5" baseline="0">
                        <a:solidFill>
                          <a:schemeClr val="bg1"/>
                        </a:solidFill>
                        <a:latin typeface="Arial" panose="020B0604020202020204" pitchFamily="34" charset="0"/>
                      </a:endParaRPr>
                    </a:p>
                  </a:txBody>
                  <a:tcPr marL="36000" marR="36000" marT="36000" marB="36000"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a:txBody>
                    <a:bodyPr/>
                    <a:lstStyle>
                      <a:lvl1pPr marL="0" algn="l" defTabSz="914400" rtl="0" eaLnBrk="1" latinLnBrk="0" hangingPunct="1">
                        <a:defRPr sz="1800" kern="1200">
                          <a:solidFill>
                            <a:schemeClr val="dk1"/>
                          </a:solidFill>
                          <a:latin typeface="Gill Sans for CW"/>
                        </a:defRPr>
                      </a:lvl1pPr>
                      <a:lvl2pPr marL="457200" algn="l" defTabSz="914400" rtl="0" eaLnBrk="1" latinLnBrk="0" hangingPunct="1">
                        <a:defRPr sz="1800" kern="1200">
                          <a:solidFill>
                            <a:schemeClr val="dk1"/>
                          </a:solidFill>
                          <a:latin typeface="Gill Sans for CW"/>
                        </a:defRPr>
                      </a:lvl2pPr>
                      <a:lvl3pPr marL="914400" algn="l" defTabSz="914400" rtl="0" eaLnBrk="1" latinLnBrk="0" hangingPunct="1">
                        <a:defRPr sz="1800" kern="1200">
                          <a:solidFill>
                            <a:schemeClr val="dk1"/>
                          </a:solidFill>
                          <a:latin typeface="Gill Sans for CW"/>
                        </a:defRPr>
                      </a:lvl3pPr>
                      <a:lvl4pPr marL="1371600" algn="l" defTabSz="914400" rtl="0" eaLnBrk="1" latinLnBrk="0" hangingPunct="1">
                        <a:defRPr sz="1800" kern="1200">
                          <a:solidFill>
                            <a:schemeClr val="dk1"/>
                          </a:solidFill>
                          <a:latin typeface="Gill Sans for CW"/>
                        </a:defRPr>
                      </a:lvl4pPr>
                      <a:lvl5pPr marL="1828800" algn="l" defTabSz="914400" rtl="0" eaLnBrk="1" latinLnBrk="0" hangingPunct="1">
                        <a:defRPr sz="1800" kern="1200">
                          <a:solidFill>
                            <a:schemeClr val="dk1"/>
                          </a:solidFill>
                          <a:latin typeface="Gill Sans for CW"/>
                        </a:defRPr>
                      </a:lvl5pPr>
                      <a:lvl6pPr marL="2286000" algn="l" defTabSz="914400" rtl="0" eaLnBrk="1" latinLnBrk="0" hangingPunct="1">
                        <a:defRPr sz="1800" kern="1200">
                          <a:solidFill>
                            <a:schemeClr val="dk1"/>
                          </a:solidFill>
                          <a:latin typeface="Gill Sans for CW"/>
                        </a:defRPr>
                      </a:lvl6pPr>
                      <a:lvl7pPr marL="2743200" algn="l" defTabSz="914400" rtl="0" eaLnBrk="1" latinLnBrk="0" hangingPunct="1">
                        <a:defRPr sz="1800" kern="1200">
                          <a:solidFill>
                            <a:schemeClr val="dk1"/>
                          </a:solidFill>
                          <a:latin typeface="Gill Sans for CW"/>
                        </a:defRPr>
                      </a:lvl7pPr>
                      <a:lvl8pPr marL="3200400" algn="l" defTabSz="914400" rtl="0" eaLnBrk="1" latinLnBrk="0" hangingPunct="1">
                        <a:defRPr sz="1800" kern="1200">
                          <a:solidFill>
                            <a:schemeClr val="dk1"/>
                          </a:solidFill>
                          <a:latin typeface="Gill Sans for CW"/>
                        </a:defRPr>
                      </a:lvl8pPr>
                      <a:lvl9pPr marL="3657600" algn="l" defTabSz="914400" rtl="0" eaLnBrk="1" latinLnBrk="0" hangingPunct="1">
                        <a:defRPr sz="1800" kern="1200">
                          <a:solidFill>
                            <a:schemeClr val="dk1"/>
                          </a:solidFill>
                          <a:latin typeface="Gill Sans for CW"/>
                        </a:defRPr>
                      </a:lvl9pPr>
                    </a:lstStyle>
                    <a:p>
                      <a:pPr marL="17780" algn="ctr" defTabSz="806867" rtl="0" eaLnBrk="1" latinLnBrk="0" hangingPunct="1">
                        <a:lnSpc>
                          <a:spcPct val="100000"/>
                        </a:lnSpc>
                        <a:spcBef>
                          <a:spcPts val="229"/>
                        </a:spcBef>
                      </a:pPr>
                      <a:r>
                        <a:rPr lang="ja-JP" altLang="en-US" sz="1100" kern="1200" spc="-5" baseline="0">
                          <a:solidFill>
                            <a:schemeClr val="bg1"/>
                          </a:solidFill>
                          <a:latin typeface="Arial" panose="020B0604020202020204" pitchFamily="34" charset="0"/>
                        </a:rPr>
                        <a:t>下限値</a:t>
                      </a:r>
                      <a:endParaRPr lang="en-US" altLang="ja-JP" sz="1100" kern="1200" spc="-5" baseline="0">
                        <a:solidFill>
                          <a:schemeClr val="bg1"/>
                        </a:solidFill>
                        <a:latin typeface="Arial" panose="020B0604020202020204" pitchFamily="34" charset="0"/>
                      </a:endParaRPr>
                    </a:p>
                  </a:txBody>
                  <a:tcPr marL="36000" marR="36000" marT="36000" marB="36000"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a:txBody>
                    <a:bodyPr/>
                    <a:lstStyle/>
                    <a:p>
                      <a:pPr marL="17780" algn="ctr" defTabSz="806867" rtl="0" eaLnBrk="1" latinLnBrk="0" hangingPunct="1">
                        <a:lnSpc>
                          <a:spcPct val="100000"/>
                        </a:lnSpc>
                        <a:spcBef>
                          <a:spcPts val="229"/>
                        </a:spcBef>
                      </a:pPr>
                      <a:r>
                        <a:rPr lang="ja-JP" altLang="en-US" sz="1100" kern="1200" spc="-5" baseline="0">
                          <a:solidFill>
                            <a:schemeClr val="bg1"/>
                          </a:solidFill>
                          <a:latin typeface="+mn-ea"/>
                          <a:ea typeface="+mn-ea"/>
                          <a:cs typeface="Arial"/>
                        </a:rPr>
                        <a:t>今後</a:t>
                      </a:r>
                      <a:r>
                        <a:rPr lang="en-US" altLang="ja-JP" sz="1100" kern="1200" spc="-5" baseline="0">
                          <a:solidFill>
                            <a:schemeClr val="bg1"/>
                          </a:solidFill>
                          <a:latin typeface="+mn-ea"/>
                          <a:ea typeface="+mn-ea"/>
                          <a:cs typeface="Arial"/>
                        </a:rPr>
                        <a:t>12</a:t>
                      </a:r>
                      <a:r>
                        <a:rPr lang="ja-JP" altLang="en-US" sz="1100" kern="1200" spc="-5" baseline="0">
                          <a:solidFill>
                            <a:schemeClr val="bg1"/>
                          </a:solidFill>
                          <a:latin typeface="+mn-ea"/>
                          <a:ea typeface="+mn-ea"/>
                          <a:cs typeface="Arial"/>
                        </a:rPr>
                        <a:t>カ月の見通し</a:t>
                      </a:r>
                      <a:endParaRPr lang="en-US" altLang="ja-JP" sz="1100" kern="1200" spc="-5" baseline="0">
                        <a:solidFill>
                          <a:schemeClr val="bg1"/>
                        </a:solidFill>
                        <a:latin typeface="+mn-ea"/>
                        <a:ea typeface="+mn-ea"/>
                        <a:cs typeface="Arial"/>
                      </a:endParaRPr>
                    </a:p>
                    <a:p>
                      <a:pPr marL="17780" algn="ctr" defTabSz="806867" rtl="0" eaLnBrk="1" latinLnBrk="0" hangingPunct="1">
                        <a:lnSpc>
                          <a:spcPct val="100000"/>
                        </a:lnSpc>
                        <a:spcBef>
                          <a:spcPts val="229"/>
                        </a:spcBef>
                      </a:pPr>
                      <a:r>
                        <a:rPr lang="ja-JP" altLang="en-US" sz="1100" kern="1200" spc="-5" baseline="0">
                          <a:solidFill>
                            <a:schemeClr val="bg1"/>
                          </a:solidFill>
                          <a:latin typeface="+mn-ea"/>
                          <a:ea typeface="+mn-ea"/>
                          <a:cs typeface="Arial"/>
                        </a:rPr>
                        <a:t>（平均）</a:t>
                      </a:r>
                      <a:endParaRPr lang="en-US" sz="1100" kern="1200" spc="-5" baseline="0">
                        <a:solidFill>
                          <a:schemeClr val="bg1"/>
                        </a:solidFill>
                        <a:latin typeface="+mn-ea"/>
                        <a:ea typeface="+mn-ea"/>
                        <a:cs typeface="Arial"/>
                      </a:endParaRPr>
                    </a:p>
                  </a:txBody>
                  <a:tcPr marL="36000" marR="36000" marT="36000" marB="3600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3915449121"/>
                  </a:ext>
                </a:extLst>
              </a:tr>
              <a:tr h="288000">
                <a:tc>
                  <a:txBody>
                    <a:bodyPr/>
                    <a:lstStyle/>
                    <a:p>
                      <a:pPr algn="l" rtl="0" fontAlgn="ctr"/>
                      <a:r>
                        <a:rPr lang="ja-JP" altLang="en-US" sz="1100" b="0" u="none" strike="noStrike">
                          <a:solidFill>
                            <a:schemeClr val="tx1">
                              <a:lumMod val="75000"/>
                            </a:schemeClr>
                          </a:solidFill>
                          <a:effectLst/>
                        </a:rPr>
                        <a:t>銀座</a:t>
                      </a:r>
                      <a:endParaRPr lang="ja-JP" altLang="en-US" sz="1100" b="0" i="0" u="none" strike="noStrike">
                        <a:solidFill>
                          <a:schemeClr val="tx1">
                            <a:lumMod val="75000"/>
                          </a:schemeClr>
                        </a:solidFill>
                        <a:effectLst/>
                        <a:latin typeface="+mn-ea"/>
                        <a:ea typeface="+mn-ea"/>
                      </a:endParaRPr>
                    </a:p>
                  </a:txBody>
                  <a:tcPr marL="46800" marR="36000" marT="36000" marB="3600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rtl="0" fontAlgn="ctr"/>
                      <a:r>
                        <a:rPr lang="en-US" altLang="ja-JP" sz="1100" b="0" i="0" u="none" strike="noStrike">
                          <a:solidFill>
                            <a:schemeClr val="tx1"/>
                          </a:solidFill>
                          <a:effectLst/>
                          <a:latin typeface="Arial" panose="020B0604020202020204" pitchFamily="34" charset="0"/>
                          <a:ea typeface="Meiryo UI" panose="020B0604030504040204" pitchFamily="50" charset="-128"/>
                        </a:rPr>
                        <a:t>550,000</a:t>
                      </a: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rtl="0" fontAlgn="ctr"/>
                      <a:r>
                        <a:rPr lang="en-US" altLang="ja-JP" sz="1100" b="0" i="0" u="none" strike="noStrike">
                          <a:solidFill>
                            <a:schemeClr val="tx1">
                              <a:lumMod val="75000"/>
                            </a:schemeClr>
                          </a:solidFill>
                          <a:effectLst/>
                          <a:latin typeface="Arial" panose="020B0604020202020204" pitchFamily="34" charset="0"/>
                          <a:ea typeface="Meiryo UI" panose="020B0604030504040204" pitchFamily="50" charset="-128"/>
                        </a:rPr>
                        <a:t>250,000</a:t>
                      </a: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ctr" defTabSz="1112721" rtl="0" eaLnBrk="1" fontAlgn="ctr" latinLnBrk="0" hangingPunct="1">
                        <a:lnSpc>
                          <a:spcPct val="100000"/>
                        </a:lnSpc>
                        <a:spcBef>
                          <a:spcPts val="0"/>
                        </a:spcBef>
                        <a:spcAft>
                          <a:spcPts val="0"/>
                        </a:spcAft>
                        <a:buClrTx/>
                        <a:buSzTx/>
                        <a:buFontTx/>
                        <a:buNone/>
                        <a:tabLst/>
                        <a:defRPr/>
                      </a:pPr>
                      <a:r>
                        <a:rPr kumimoji="0" lang="ja-JP" altLang="en-US" sz="1800" b="1" i="0" u="none" strike="noStrike" kern="1200" cap="none" spc="0" normalizeH="0" baseline="0" noProof="0">
                          <a:ln>
                            <a:noFill/>
                          </a:ln>
                          <a:solidFill>
                            <a:srgbClr val="0093AD"/>
                          </a:solidFill>
                          <a:effectLst/>
                          <a:uLnTx/>
                          <a:uFillTx/>
                          <a:latin typeface="+mn-ea"/>
                          <a:ea typeface="+mn-ea"/>
                          <a:cs typeface="+mn-cs"/>
                        </a:rPr>
                        <a:t>▲</a:t>
                      </a:r>
                      <a:endParaRPr kumimoji="0" lang="en-US" altLang="ja-JP" sz="1800" b="1" i="0" u="none" strike="noStrike" kern="1200" cap="none" spc="0" normalizeH="0" baseline="0" noProof="0">
                        <a:ln>
                          <a:noFill/>
                        </a:ln>
                        <a:solidFill>
                          <a:srgbClr val="0093AD"/>
                        </a:solidFill>
                        <a:effectLst/>
                        <a:uLnTx/>
                        <a:uFillTx/>
                        <a:latin typeface="+mn-ea"/>
                        <a:ea typeface="+mn-ea"/>
                        <a:cs typeface="+mn-cs"/>
                      </a:endParaRPr>
                    </a:p>
                  </a:txBody>
                  <a:tcPr marL="9525" marR="9525" marT="9525" marB="1080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619061197"/>
                  </a:ext>
                </a:extLst>
              </a:tr>
              <a:tr h="288000">
                <a:tc>
                  <a:txBody>
                    <a:bodyPr/>
                    <a:lstStyle/>
                    <a:p>
                      <a:pPr algn="l" rtl="0" fontAlgn="ctr"/>
                      <a:r>
                        <a:rPr lang="ja-JP" altLang="en-US" sz="1100" b="0" u="none" strike="noStrike">
                          <a:solidFill>
                            <a:schemeClr val="tx1">
                              <a:lumMod val="75000"/>
                            </a:schemeClr>
                          </a:solidFill>
                          <a:effectLst/>
                        </a:rPr>
                        <a:t>原宿／表参道／青山</a:t>
                      </a:r>
                      <a:endParaRPr lang="ja-JP" altLang="en-US" sz="1100" b="0" i="0" u="none" strike="noStrike">
                        <a:solidFill>
                          <a:schemeClr val="tx1">
                            <a:lumMod val="75000"/>
                          </a:schemeClr>
                        </a:solidFill>
                        <a:effectLst/>
                        <a:latin typeface="+mn-ea"/>
                        <a:ea typeface="+mn-ea"/>
                      </a:endParaRPr>
                    </a:p>
                  </a:txBody>
                  <a:tcPr marL="46800" marR="36000" marT="36000" marB="3600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D4D5D6"/>
                    </a:solidFill>
                  </a:tcPr>
                </a:tc>
                <a:tc>
                  <a:txBody>
                    <a:bodyPr/>
                    <a:lstStyle/>
                    <a:p>
                      <a:pPr algn="ctr" rtl="0" fontAlgn="ctr"/>
                      <a:r>
                        <a:rPr lang="en-US" altLang="ja-JP" sz="1100" b="0" i="0" u="none" strike="noStrike">
                          <a:solidFill>
                            <a:schemeClr val="tx1"/>
                          </a:solidFill>
                          <a:effectLst/>
                          <a:latin typeface="Arial" panose="020B0604020202020204" pitchFamily="34" charset="0"/>
                          <a:ea typeface="Meiryo UI" panose="020B0604030504040204" pitchFamily="50" charset="-128"/>
                        </a:rPr>
                        <a:t>450,000</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D4D5D6"/>
                    </a:solidFill>
                  </a:tcPr>
                </a:tc>
                <a:tc>
                  <a:txBody>
                    <a:bodyPr/>
                    <a:lstStyle/>
                    <a:p>
                      <a:pPr algn="ctr" rtl="0" fontAlgn="ctr"/>
                      <a:r>
                        <a:rPr lang="en-US" altLang="ja-JP" sz="1100" b="0" i="0" u="none" strike="noStrike">
                          <a:solidFill>
                            <a:schemeClr val="tx1">
                              <a:lumMod val="75000"/>
                            </a:schemeClr>
                          </a:solidFill>
                          <a:effectLst/>
                          <a:latin typeface="Arial" panose="020B0604020202020204" pitchFamily="34" charset="0"/>
                          <a:ea typeface="Meiryo UI" panose="020B0604030504040204" pitchFamily="50" charset="-128"/>
                        </a:rPr>
                        <a:t>180,000</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D4D5D6"/>
                    </a:solidFill>
                  </a:tcPr>
                </a:tc>
                <a:tc>
                  <a:txBody>
                    <a:bodyPr/>
                    <a:lstStyle/>
                    <a:p>
                      <a:pPr marL="0" marR="0" lvl="0" indent="0" algn="ctr" defTabSz="1112721" rtl="0" eaLnBrk="1" fontAlgn="ctr" latinLnBrk="0" hangingPunct="1">
                        <a:lnSpc>
                          <a:spcPct val="100000"/>
                        </a:lnSpc>
                        <a:spcBef>
                          <a:spcPts val="0"/>
                        </a:spcBef>
                        <a:spcAft>
                          <a:spcPts val="0"/>
                        </a:spcAft>
                        <a:buClrTx/>
                        <a:buSzTx/>
                        <a:buFontTx/>
                        <a:buNone/>
                        <a:tabLst/>
                        <a:defRPr/>
                      </a:pPr>
                      <a:r>
                        <a:rPr kumimoji="0" lang="ja-JP" altLang="en-US" sz="1800" b="1" i="0" u="none" strike="noStrike" kern="1200" cap="none" spc="0" normalizeH="0" baseline="0" noProof="0">
                          <a:ln>
                            <a:noFill/>
                          </a:ln>
                          <a:solidFill>
                            <a:srgbClr val="0093AD"/>
                          </a:solidFill>
                          <a:effectLst/>
                          <a:uLnTx/>
                          <a:uFillTx/>
                          <a:latin typeface="+mn-ea"/>
                          <a:ea typeface="+mn-ea"/>
                          <a:cs typeface="+mn-cs"/>
                        </a:rPr>
                        <a:t>▲</a:t>
                      </a:r>
                      <a:endParaRPr kumimoji="0" lang="en-US" altLang="ja-JP" sz="1800" b="1" i="0" u="none" strike="noStrike" kern="1200" cap="none" spc="0" normalizeH="0" baseline="0" noProof="0">
                        <a:ln>
                          <a:noFill/>
                        </a:ln>
                        <a:solidFill>
                          <a:srgbClr val="0093AD"/>
                        </a:solidFill>
                        <a:effectLst/>
                        <a:uLnTx/>
                        <a:uFillTx/>
                        <a:latin typeface="+mn-ea"/>
                        <a:ea typeface="+mn-ea"/>
                        <a:cs typeface="+mn-cs"/>
                      </a:endParaRPr>
                    </a:p>
                  </a:txBody>
                  <a:tcPr marL="9525" marR="9525" marT="9525" marB="1080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D4D5D6"/>
                    </a:solidFill>
                  </a:tcPr>
                </a:tc>
                <a:extLst>
                  <a:ext uri="{0D108BD9-81ED-4DB2-BD59-A6C34878D82A}">
                    <a16:rowId xmlns:a16="http://schemas.microsoft.com/office/drawing/2014/main" val="31801719"/>
                  </a:ext>
                </a:extLst>
              </a:tr>
              <a:tr h="288000">
                <a:tc>
                  <a:txBody>
                    <a:bodyPr/>
                    <a:lstStyle/>
                    <a:p>
                      <a:pPr algn="l" rtl="0" fontAlgn="ctr"/>
                      <a:r>
                        <a:rPr lang="ja-JP" altLang="en-US" sz="1100" b="0" u="none" strike="noStrike">
                          <a:solidFill>
                            <a:schemeClr val="tx1">
                              <a:lumMod val="75000"/>
                            </a:schemeClr>
                          </a:solidFill>
                          <a:effectLst/>
                        </a:rPr>
                        <a:t>新宿</a:t>
                      </a:r>
                      <a:endParaRPr lang="ja-JP" altLang="en-US" sz="1100" b="0" i="0" u="none" strike="noStrike">
                        <a:solidFill>
                          <a:schemeClr val="tx1">
                            <a:lumMod val="75000"/>
                          </a:schemeClr>
                        </a:solidFill>
                        <a:effectLst/>
                        <a:latin typeface="+mn-ea"/>
                        <a:ea typeface="+mn-ea"/>
                      </a:endParaRPr>
                    </a:p>
                  </a:txBody>
                  <a:tcPr marL="46800" marR="36000" marT="36000" marB="3600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rtl="0" fontAlgn="ctr"/>
                      <a:r>
                        <a:rPr lang="en-US" altLang="ja-JP" sz="1100" b="0" i="0" u="none" strike="noStrike">
                          <a:solidFill>
                            <a:schemeClr val="tx1"/>
                          </a:solidFill>
                          <a:effectLst/>
                          <a:latin typeface="Arial" panose="020B0604020202020204" pitchFamily="34" charset="0"/>
                          <a:ea typeface="Meiryo UI" panose="020B0604030504040204" pitchFamily="50" charset="-128"/>
                        </a:rPr>
                        <a:t>300,000</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rtl="0" fontAlgn="ctr"/>
                      <a:r>
                        <a:rPr lang="en-US" altLang="ja-JP" sz="1100" b="0" i="0" u="none" strike="noStrike">
                          <a:solidFill>
                            <a:schemeClr val="tx1">
                              <a:lumMod val="75000"/>
                            </a:schemeClr>
                          </a:solidFill>
                          <a:effectLst/>
                          <a:latin typeface="Arial" panose="020B0604020202020204" pitchFamily="34" charset="0"/>
                          <a:ea typeface="Meiryo UI" panose="020B0604030504040204" pitchFamily="50" charset="-128"/>
                        </a:rPr>
                        <a:t>150,000</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1112721" rtl="0" eaLnBrk="1" fontAlgn="ctr" latinLnBrk="0" hangingPunct="1">
                        <a:lnSpc>
                          <a:spcPct val="100000"/>
                        </a:lnSpc>
                        <a:spcBef>
                          <a:spcPts val="0"/>
                        </a:spcBef>
                        <a:spcAft>
                          <a:spcPts val="0"/>
                        </a:spcAft>
                        <a:buClrTx/>
                        <a:buSzTx/>
                        <a:buFontTx/>
                        <a:buNone/>
                        <a:tabLst/>
                        <a:defRPr/>
                      </a:pPr>
                      <a:r>
                        <a:rPr kumimoji="0" lang="ja-JP" altLang="en-US" sz="1800" b="1" i="0" u="none" strike="noStrike" kern="1200" cap="none" spc="0" normalizeH="0" baseline="0" noProof="0">
                          <a:ln>
                            <a:noFill/>
                          </a:ln>
                          <a:solidFill>
                            <a:srgbClr val="0093AD"/>
                          </a:solidFill>
                          <a:effectLst/>
                          <a:uLnTx/>
                          <a:uFillTx/>
                          <a:latin typeface="+mn-ea"/>
                          <a:ea typeface="+mn-ea"/>
                          <a:cs typeface="+mn-cs"/>
                        </a:rPr>
                        <a:t>▲</a:t>
                      </a:r>
                      <a:endParaRPr kumimoji="0" lang="en-US" altLang="ja-JP" sz="1800" b="1" i="0" u="none" strike="noStrike" kern="1200" cap="none" spc="0" normalizeH="0" baseline="0" noProof="0">
                        <a:ln>
                          <a:noFill/>
                        </a:ln>
                        <a:solidFill>
                          <a:srgbClr val="0093AD"/>
                        </a:solidFill>
                        <a:effectLst/>
                        <a:uLnTx/>
                        <a:uFillTx/>
                        <a:latin typeface="+mn-ea"/>
                        <a:ea typeface="+mn-ea"/>
                        <a:cs typeface="+mn-cs"/>
                      </a:endParaRPr>
                    </a:p>
                  </a:txBody>
                  <a:tcPr marL="9525" marR="9525" marT="9525" marB="1080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869434234"/>
                  </a:ext>
                </a:extLst>
              </a:tr>
              <a:tr h="288000">
                <a:tc>
                  <a:txBody>
                    <a:bodyPr/>
                    <a:lstStyle/>
                    <a:p>
                      <a:pPr algn="l" rtl="0" fontAlgn="ctr"/>
                      <a:r>
                        <a:rPr lang="ja-JP" altLang="en-US" sz="1100" b="0" u="none" strike="noStrike">
                          <a:solidFill>
                            <a:schemeClr val="tx1">
                              <a:lumMod val="75000"/>
                            </a:schemeClr>
                          </a:solidFill>
                          <a:effectLst/>
                        </a:rPr>
                        <a:t>渋谷</a:t>
                      </a:r>
                      <a:endParaRPr lang="ja-JP" altLang="en-US" sz="1100" b="0" i="0" u="none" strike="noStrike">
                        <a:solidFill>
                          <a:schemeClr val="tx1">
                            <a:lumMod val="75000"/>
                          </a:schemeClr>
                        </a:solidFill>
                        <a:effectLst/>
                        <a:latin typeface="+mn-ea"/>
                        <a:ea typeface="+mn-ea"/>
                      </a:endParaRPr>
                    </a:p>
                  </a:txBody>
                  <a:tcPr marL="46800" marR="36000" marT="36000" marB="3600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D4D5D6"/>
                    </a:solidFill>
                  </a:tcPr>
                </a:tc>
                <a:tc>
                  <a:txBody>
                    <a:bodyPr/>
                    <a:lstStyle/>
                    <a:p>
                      <a:pPr algn="ctr" rtl="0" fontAlgn="ctr"/>
                      <a:r>
                        <a:rPr lang="en-US" altLang="ja-JP" sz="1100" b="0" i="0" u="none" strike="noStrike">
                          <a:solidFill>
                            <a:schemeClr val="tx1"/>
                          </a:solidFill>
                          <a:effectLst/>
                          <a:latin typeface="Arial" panose="020B0604020202020204" pitchFamily="34" charset="0"/>
                          <a:ea typeface="Meiryo UI" panose="020B0604030504040204" pitchFamily="50" charset="-128"/>
                        </a:rPr>
                        <a:t>300,000</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D4D5D6"/>
                    </a:solidFill>
                  </a:tcPr>
                </a:tc>
                <a:tc>
                  <a:txBody>
                    <a:bodyPr/>
                    <a:lstStyle/>
                    <a:p>
                      <a:pPr algn="ctr" rtl="0" fontAlgn="ctr"/>
                      <a:r>
                        <a:rPr lang="en-US" altLang="ja-JP" sz="1100" b="0" i="0" u="none" strike="noStrike">
                          <a:solidFill>
                            <a:schemeClr val="tx1">
                              <a:lumMod val="75000"/>
                            </a:schemeClr>
                          </a:solidFill>
                          <a:effectLst/>
                          <a:latin typeface="Arial" panose="020B0604020202020204" pitchFamily="34" charset="0"/>
                          <a:ea typeface="Meiryo UI" panose="020B0604030504040204" pitchFamily="50" charset="-128"/>
                        </a:rPr>
                        <a:t>130,000</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D4D5D6"/>
                    </a:solidFill>
                  </a:tcPr>
                </a:tc>
                <a:tc>
                  <a:txBody>
                    <a:bodyPr/>
                    <a:lstStyle/>
                    <a:p>
                      <a:pPr marL="0" marR="0" lvl="0" indent="0" algn="ctr" defTabSz="1112721" rtl="0" eaLnBrk="1" fontAlgn="ctr" latinLnBrk="0" hangingPunct="1">
                        <a:lnSpc>
                          <a:spcPct val="100000"/>
                        </a:lnSpc>
                        <a:spcBef>
                          <a:spcPts val="0"/>
                        </a:spcBef>
                        <a:spcAft>
                          <a:spcPts val="0"/>
                        </a:spcAft>
                        <a:buClrTx/>
                        <a:buSzTx/>
                        <a:buFontTx/>
                        <a:buNone/>
                        <a:tabLst/>
                        <a:defRPr/>
                      </a:pPr>
                      <a:r>
                        <a:rPr kumimoji="0" lang="ja-JP" altLang="en-US" sz="1800" b="1" i="0" u="none" strike="noStrike" kern="1200" cap="none" spc="0" normalizeH="0" baseline="0" noProof="0">
                          <a:ln>
                            <a:noFill/>
                          </a:ln>
                          <a:solidFill>
                            <a:srgbClr val="0093AD"/>
                          </a:solidFill>
                          <a:effectLst/>
                          <a:uLnTx/>
                          <a:uFillTx/>
                          <a:latin typeface="+mn-ea"/>
                          <a:ea typeface="+mn-ea"/>
                          <a:cs typeface="+mn-cs"/>
                        </a:rPr>
                        <a:t>▲</a:t>
                      </a:r>
                      <a:endParaRPr kumimoji="0" lang="en-US" altLang="ja-JP" sz="1800" b="1" i="0" u="none" strike="noStrike" kern="1200" cap="none" spc="0" normalizeH="0" baseline="0" noProof="0">
                        <a:ln>
                          <a:noFill/>
                        </a:ln>
                        <a:solidFill>
                          <a:srgbClr val="0093AD"/>
                        </a:solidFill>
                        <a:effectLst/>
                        <a:uLnTx/>
                        <a:uFillTx/>
                        <a:latin typeface="+mn-ea"/>
                        <a:ea typeface="+mn-ea"/>
                        <a:cs typeface="+mn-cs"/>
                      </a:endParaRPr>
                    </a:p>
                  </a:txBody>
                  <a:tcPr marL="9525" marR="9525" marT="9525" marB="1080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D4D5D6"/>
                    </a:solidFill>
                  </a:tcPr>
                </a:tc>
                <a:extLst>
                  <a:ext uri="{0D108BD9-81ED-4DB2-BD59-A6C34878D82A}">
                    <a16:rowId xmlns:a16="http://schemas.microsoft.com/office/drawing/2014/main" val="3954275762"/>
                  </a:ext>
                </a:extLst>
              </a:tr>
              <a:tr h="288000">
                <a:tc>
                  <a:txBody>
                    <a:bodyPr/>
                    <a:lstStyle/>
                    <a:p>
                      <a:pPr algn="l" rtl="0" fontAlgn="ctr"/>
                      <a:r>
                        <a:rPr lang="ja-JP" altLang="en-US" sz="1100" b="0" u="none" strike="noStrike">
                          <a:solidFill>
                            <a:schemeClr val="tx1">
                              <a:lumMod val="75000"/>
                            </a:schemeClr>
                          </a:solidFill>
                          <a:effectLst/>
                        </a:rPr>
                        <a:t>心斎橋／御堂筋</a:t>
                      </a:r>
                      <a:endParaRPr lang="ja-JP" altLang="en-US" sz="1100" b="0" i="0" u="none" strike="noStrike">
                        <a:solidFill>
                          <a:schemeClr val="tx1">
                            <a:lumMod val="75000"/>
                          </a:schemeClr>
                        </a:solidFill>
                        <a:effectLst/>
                        <a:latin typeface="+mn-ea"/>
                        <a:ea typeface="+mn-ea"/>
                      </a:endParaRPr>
                    </a:p>
                  </a:txBody>
                  <a:tcPr marL="46800" marR="36000" marT="36000" marB="3600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rtl="0" fontAlgn="ctr"/>
                      <a:r>
                        <a:rPr lang="en-US" altLang="ja-JP" sz="1100" b="0" i="0" u="none" strike="noStrike">
                          <a:solidFill>
                            <a:schemeClr val="tx1"/>
                          </a:solidFill>
                          <a:effectLst/>
                          <a:latin typeface="Arial" panose="020B0604020202020204" pitchFamily="34" charset="0"/>
                          <a:ea typeface="Meiryo UI" panose="020B0604030504040204" pitchFamily="50" charset="-128"/>
                        </a:rPr>
                        <a:t>400,000</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rtl="0" fontAlgn="ctr"/>
                      <a:r>
                        <a:rPr lang="en-US" altLang="ja-JP" sz="1100" b="0" i="0" u="none" strike="noStrike">
                          <a:solidFill>
                            <a:schemeClr val="tx1">
                              <a:lumMod val="75000"/>
                            </a:schemeClr>
                          </a:solidFill>
                          <a:effectLst/>
                          <a:latin typeface="Arial" panose="020B0604020202020204" pitchFamily="34" charset="0"/>
                          <a:ea typeface="Meiryo UI" panose="020B0604030504040204" pitchFamily="50" charset="-128"/>
                        </a:rPr>
                        <a:t>150,000</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1112721" rtl="0" eaLnBrk="1" fontAlgn="ctr" latinLnBrk="0" hangingPunct="1">
                        <a:lnSpc>
                          <a:spcPct val="100000"/>
                        </a:lnSpc>
                        <a:spcBef>
                          <a:spcPts val="0"/>
                        </a:spcBef>
                        <a:spcAft>
                          <a:spcPts val="0"/>
                        </a:spcAft>
                        <a:buClrTx/>
                        <a:buSzTx/>
                        <a:buFontTx/>
                        <a:buNone/>
                        <a:tabLst/>
                        <a:defRPr/>
                      </a:pPr>
                      <a:r>
                        <a:rPr kumimoji="0" lang="ja-JP" altLang="en-US" sz="1800" b="1" i="0" u="none" strike="noStrike" kern="1200" cap="none" spc="0" normalizeH="0" baseline="0" noProof="0">
                          <a:ln>
                            <a:noFill/>
                          </a:ln>
                          <a:solidFill>
                            <a:srgbClr val="0093AD"/>
                          </a:solidFill>
                          <a:effectLst/>
                          <a:uLnTx/>
                          <a:uFillTx/>
                          <a:latin typeface="+mn-ea"/>
                          <a:ea typeface="+mn-ea"/>
                          <a:cs typeface="+mn-cs"/>
                        </a:rPr>
                        <a:t>▲</a:t>
                      </a:r>
                      <a:endParaRPr kumimoji="0" lang="en-US" altLang="ja-JP" sz="1800" b="1" i="0" u="none" strike="noStrike" kern="1200" cap="none" spc="0" normalizeH="0" baseline="0" noProof="0">
                        <a:ln>
                          <a:noFill/>
                        </a:ln>
                        <a:solidFill>
                          <a:srgbClr val="0093AD"/>
                        </a:solidFill>
                        <a:effectLst/>
                        <a:uLnTx/>
                        <a:uFillTx/>
                        <a:latin typeface="+mn-ea"/>
                        <a:ea typeface="+mn-ea"/>
                        <a:cs typeface="+mn-cs"/>
                      </a:endParaRPr>
                    </a:p>
                  </a:txBody>
                  <a:tcPr marL="9525" marR="9525" marT="9525" marB="1080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28447179"/>
                  </a:ext>
                </a:extLst>
              </a:tr>
              <a:tr h="288000">
                <a:tc>
                  <a:txBody>
                    <a:bodyPr/>
                    <a:lstStyle/>
                    <a:p>
                      <a:pPr algn="l" rtl="0" fontAlgn="ctr"/>
                      <a:r>
                        <a:rPr lang="ja-JP" altLang="en-US" sz="1100" b="0" i="0" u="none" strike="noStrike">
                          <a:solidFill>
                            <a:schemeClr val="tx1">
                              <a:lumMod val="75000"/>
                            </a:schemeClr>
                          </a:solidFill>
                          <a:effectLst/>
                          <a:latin typeface="+mn-ea"/>
                          <a:ea typeface="+mn-ea"/>
                        </a:rPr>
                        <a:t>京都</a:t>
                      </a:r>
                    </a:p>
                  </a:txBody>
                  <a:tcPr marL="46800" marR="36000" marT="36000" marB="3600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D4D5D6"/>
                    </a:solidFill>
                  </a:tcPr>
                </a:tc>
                <a:tc>
                  <a:txBody>
                    <a:bodyPr/>
                    <a:lstStyle/>
                    <a:p>
                      <a:pPr algn="ctr" rtl="0" fontAlgn="ctr"/>
                      <a:r>
                        <a:rPr lang="en-US" altLang="ja-JP" sz="1100" b="0" i="0" u="none" strike="noStrike">
                          <a:solidFill>
                            <a:schemeClr val="tx1"/>
                          </a:solidFill>
                          <a:effectLst/>
                          <a:latin typeface="Arial" panose="020B0604020202020204" pitchFamily="34" charset="0"/>
                          <a:ea typeface="Meiryo UI" panose="020B0604030504040204" pitchFamily="50" charset="-128"/>
                        </a:rPr>
                        <a:t>150,000</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D4D5D6"/>
                    </a:solidFill>
                  </a:tcPr>
                </a:tc>
                <a:tc>
                  <a:txBody>
                    <a:bodyPr/>
                    <a:lstStyle/>
                    <a:p>
                      <a:pPr algn="ctr" rtl="0" fontAlgn="ctr"/>
                      <a:r>
                        <a:rPr lang="en-US" altLang="ja-JP" sz="1100" b="0" i="0" u="none" strike="noStrike">
                          <a:solidFill>
                            <a:schemeClr val="tx1">
                              <a:lumMod val="75000"/>
                            </a:schemeClr>
                          </a:solidFill>
                          <a:effectLst/>
                          <a:latin typeface="Arial" panose="020B0604020202020204" pitchFamily="34" charset="0"/>
                          <a:ea typeface="Meiryo UI" panose="020B0604030504040204" pitchFamily="50" charset="-128"/>
                        </a:rPr>
                        <a:t>60,000</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D4D5D6"/>
                    </a:solidFill>
                  </a:tcPr>
                </a:tc>
                <a:tc>
                  <a:txBody>
                    <a:bodyPr/>
                    <a:lstStyle/>
                    <a:p>
                      <a:pPr marL="0" marR="0" lvl="0" indent="0" algn="ctr" defTabSz="1112721" rtl="0" eaLnBrk="1" fontAlgn="ctr" latinLnBrk="0" hangingPunct="1">
                        <a:lnSpc>
                          <a:spcPct val="100000"/>
                        </a:lnSpc>
                        <a:spcBef>
                          <a:spcPts val="0"/>
                        </a:spcBef>
                        <a:spcAft>
                          <a:spcPts val="0"/>
                        </a:spcAft>
                        <a:buClrTx/>
                        <a:buSzTx/>
                        <a:buFontTx/>
                        <a:buNone/>
                        <a:tabLst/>
                        <a:defRPr/>
                      </a:pPr>
                      <a:r>
                        <a:rPr kumimoji="0" lang="ja-JP" altLang="en-US" sz="1800" b="1" i="0" u="none" strike="noStrike" kern="1200" cap="none" spc="0" normalizeH="0" baseline="0" noProof="0">
                          <a:ln>
                            <a:noFill/>
                          </a:ln>
                          <a:solidFill>
                            <a:srgbClr val="0093AD"/>
                          </a:solidFill>
                          <a:effectLst/>
                          <a:uLnTx/>
                          <a:uFillTx/>
                          <a:latin typeface="+mn-ea"/>
                          <a:ea typeface="+mn-ea"/>
                          <a:cs typeface="+mn-cs"/>
                        </a:rPr>
                        <a:t>▲</a:t>
                      </a:r>
                      <a:endParaRPr kumimoji="0" lang="en-US" altLang="ja-JP" sz="1800" b="1" i="0" u="none" strike="noStrike" kern="1200" cap="none" spc="0" normalizeH="0" baseline="0" noProof="0">
                        <a:ln>
                          <a:noFill/>
                        </a:ln>
                        <a:solidFill>
                          <a:srgbClr val="0093AD"/>
                        </a:solidFill>
                        <a:effectLst/>
                        <a:uLnTx/>
                        <a:uFillTx/>
                        <a:latin typeface="+mn-ea"/>
                        <a:ea typeface="+mn-ea"/>
                        <a:cs typeface="+mn-cs"/>
                      </a:endParaRPr>
                    </a:p>
                  </a:txBody>
                  <a:tcPr marL="9525" marR="9525" marT="9525" marB="1080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D4D5D6"/>
                    </a:solidFill>
                  </a:tcPr>
                </a:tc>
                <a:extLst>
                  <a:ext uri="{0D108BD9-81ED-4DB2-BD59-A6C34878D82A}">
                    <a16:rowId xmlns:a16="http://schemas.microsoft.com/office/drawing/2014/main" val="2661859504"/>
                  </a:ext>
                </a:extLst>
              </a:tr>
              <a:tr h="288000">
                <a:tc>
                  <a:txBody>
                    <a:bodyPr/>
                    <a:lstStyle/>
                    <a:p>
                      <a:pPr algn="l" rtl="0" fontAlgn="ctr"/>
                      <a:r>
                        <a:rPr lang="ja-JP" altLang="en-US" sz="1100" b="0" u="none" strike="noStrike">
                          <a:solidFill>
                            <a:schemeClr val="tx1">
                              <a:lumMod val="75000"/>
                            </a:schemeClr>
                          </a:solidFill>
                          <a:effectLst/>
                        </a:rPr>
                        <a:t>栄</a:t>
                      </a:r>
                      <a:endParaRPr lang="ja-JP" altLang="en-US" sz="1100" b="0" i="0" u="none" strike="noStrike">
                        <a:solidFill>
                          <a:schemeClr val="tx1">
                            <a:lumMod val="75000"/>
                          </a:schemeClr>
                        </a:solidFill>
                        <a:effectLst/>
                        <a:latin typeface="+mn-ea"/>
                        <a:ea typeface="+mn-ea"/>
                      </a:endParaRPr>
                    </a:p>
                  </a:txBody>
                  <a:tcPr marL="46800" marR="36000" marT="36000" marB="3600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en-US" altLang="ja-JP" sz="1100" b="0" i="0" u="none" strike="noStrike">
                          <a:solidFill>
                            <a:schemeClr val="tx1"/>
                          </a:solidFill>
                          <a:effectLst/>
                          <a:latin typeface="Arial" panose="020B0604020202020204" pitchFamily="34" charset="0"/>
                          <a:ea typeface="Meiryo UI" panose="020B0604030504040204" pitchFamily="50" charset="-128"/>
                        </a:rPr>
                        <a:t>130,000</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en-US" altLang="ja-JP" sz="1100" b="0" i="0" u="none" strike="noStrike">
                          <a:solidFill>
                            <a:schemeClr val="tx1">
                              <a:lumMod val="75000"/>
                            </a:schemeClr>
                          </a:solidFill>
                          <a:effectLst/>
                          <a:latin typeface="Arial" panose="020B0604020202020204" pitchFamily="34" charset="0"/>
                          <a:ea typeface="Meiryo UI" panose="020B0604030504040204" pitchFamily="50" charset="-128"/>
                        </a:rPr>
                        <a:t>50,000</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1112721" rtl="0" eaLnBrk="1" fontAlgn="ctr" latinLnBrk="0" hangingPunct="1">
                        <a:lnSpc>
                          <a:spcPct val="100000"/>
                        </a:lnSpc>
                        <a:spcBef>
                          <a:spcPts val="0"/>
                        </a:spcBef>
                        <a:spcAft>
                          <a:spcPts val="0"/>
                        </a:spcAft>
                        <a:buClrTx/>
                        <a:buSzTx/>
                        <a:buFontTx/>
                        <a:buNone/>
                        <a:tabLst/>
                        <a:defRPr/>
                      </a:pPr>
                      <a:r>
                        <a:rPr kumimoji="0" lang="ja-JP" altLang="en-US" sz="1800" b="1" i="0" u="none" strike="noStrike" kern="1200" cap="none" spc="0" normalizeH="0" baseline="0" noProof="0">
                          <a:ln>
                            <a:noFill/>
                          </a:ln>
                          <a:solidFill>
                            <a:srgbClr val="0093AD"/>
                          </a:solidFill>
                          <a:effectLst/>
                          <a:uLnTx/>
                          <a:uFillTx/>
                          <a:latin typeface="+mn-ea"/>
                          <a:ea typeface="+mn-ea"/>
                          <a:cs typeface="+mn-cs"/>
                        </a:rPr>
                        <a:t>▲</a:t>
                      </a:r>
                      <a:endParaRPr kumimoji="0" lang="en-US" altLang="ja-JP" sz="1800" b="1" i="0" u="none" strike="noStrike" kern="1200" cap="none" spc="0" normalizeH="0" baseline="0" noProof="0">
                        <a:ln>
                          <a:noFill/>
                        </a:ln>
                        <a:solidFill>
                          <a:srgbClr val="0093AD"/>
                        </a:solidFill>
                        <a:effectLst/>
                        <a:uLnTx/>
                        <a:uFillTx/>
                        <a:latin typeface="+mn-ea"/>
                        <a:ea typeface="+mn-ea"/>
                        <a:cs typeface="+mn-cs"/>
                      </a:endParaRPr>
                    </a:p>
                  </a:txBody>
                  <a:tcPr marL="9525" marR="9525" marT="9525" marB="1080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288739110"/>
                  </a:ext>
                </a:extLst>
              </a:tr>
              <a:tr h="288000">
                <a:tc>
                  <a:txBody>
                    <a:bodyPr/>
                    <a:lstStyle/>
                    <a:p>
                      <a:pPr algn="l" rtl="0" fontAlgn="ctr"/>
                      <a:r>
                        <a:rPr lang="ja-JP" altLang="en-US" sz="1100" b="0" u="none" strike="noStrike">
                          <a:solidFill>
                            <a:schemeClr val="tx1">
                              <a:lumMod val="75000"/>
                            </a:schemeClr>
                          </a:solidFill>
                          <a:effectLst/>
                        </a:rPr>
                        <a:t>天神</a:t>
                      </a:r>
                      <a:endParaRPr lang="ja-JP" altLang="en-US" sz="1100" b="0" i="0" u="none" strike="noStrike">
                        <a:solidFill>
                          <a:schemeClr val="tx1">
                            <a:lumMod val="75000"/>
                          </a:schemeClr>
                        </a:solidFill>
                        <a:effectLst/>
                        <a:latin typeface="+mn-ea"/>
                        <a:ea typeface="+mn-ea"/>
                      </a:endParaRPr>
                    </a:p>
                  </a:txBody>
                  <a:tcPr marL="46800" marR="36000" marT="36000" marB="3600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D4D5D6"/>
                    </a:solidFill>
                  </a:tcPr>
                </a:tc>
                <a:tc>
                  <a:txBody>
                    <a:bodyPr/>
                    <a:lstStyle/>
                    <a:p>
                      <a:pPr algn="ctr" rtl="0" fontAlgn="ctr"/>
                      <a:r>
                        <a:rPr lang="en-US" altLang="ja-JP" sz="1100" b="0" i="0" u="none" strike="noStrike">
                          <a:solidFill>
                            <a:schemeClr val="tx1">
                              <a:lumMod val="75000"/>
                            </a:schemeClr>
                          </a:solidFill>
                          <a:effectLst/>
                          <a:latin typeface="Arial" panose="020B0604020202020204" pitchFamily="34" charset="0"/>
                          <a:ea typeface="Meiryo UI" panose="020B0604030504040204" pitchFamily="50" charset="-128"/>
                        </a:rPr>
                        <a:t>100,000</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D4D5D6"/>
                    </a:solidFill>
                  </a:tcPr>
                </a:tc>
                <a:tc>
                  <a:txBody>
                    <a:bodyPr/>
                    <a:lstStyle/>
                    <a:p>
                      <a:pPr algn="ctr" rtl="0" fontAlgn="ctr"/>
                      <a:r>
                        <a:rPr lang="en-US" altLang="ja-JP" sz="1100" b="0" i="0" u="none" strike="noStrike">
                          <a:solidFill>
                            <a:schemeClr val="tx1">
                              <a:lumMod val="75000"/>
                            </a:schemeClr>
                          </a:solidFill>
                          <a:effectLst/>
                          <a:latin typeface="Arial" panose="020B0604020202020204" pitchFamily="34" charset="0"/>
                          <a:ea typeface="Meiryo UI" panose="020B0604030504040204" pitchFamily="50" charset="-128"/>
                        </a:rPr>
                        <a:t>50,000</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D4D5D6"/>
                    </a:solidFill>
                  </a:tcPr>
                </a:tc>
                <a:tc>
                  <a:txBody>
                    <a:bodyPr/>
                    <a:lstStyle/>
                    <a:p>
                      <a:pPr marL="0" marR="0" lvl="0" indent="0" algn="ctr" defTabSz="1112721" rtl="0" eaLnBrk="1" fontAlgn="ctr" latinLnBrk="0" hangingPunct="1">
                        <a:lnSpc>
                          <a:spcPct val="100000"/>
                        </a:lnSpc>
                        <a:spcBef>
                          <a:spcPts val="0"/>
                        </a:spcBef>
                        <a:spcAft>
                          <a:spcPts val="0"/>
                        </a:spcAft>
                        <a:buClrTx/>
                        <a:buSzTx/>
                        <a:buFontTx/>
                        <a:buNone/>
                        <a:tabLst/>
                        <a:defRPr/>
                      </a:pPr>
                      <a:r>
                        <a:rPr kumimoji="0" lang="ja-JP" altLang="en-US" sz="1800" b="1" i="0" u="none" strike="noStrike" kern="1200" cap="none" spc="0" normalizeH="0" baseline="0" noProof="0">
                          <a:ln>
                            <a:noFill/>
                          </a:ln>
                          <a:solidFill>
                            <a:srgbClr val="0093AD"/>
                          </a:solidFill>
                          <a:effectLst/>
                          <a:uLnTx/>
                          <a:uFillTx/>
                          <a:latin typeface="+mn-ea"/>
                          <a:ea typeface="+mn-ea"/>
                          <a:cs typeface="+mn-cs"/>
                        </a:rPr>
                        <a:t>▲</a:t>
                      </a:r>
                      <a:endParaRPr kumimoji="0" lang="en-US" altLang="ja-JP" sz="1800" b="1" i="0" u="none" strike="noStrike" kern="1200" cap="none" spc="0" normalizeH="0" baseline="0" noProof="0">
                        <a:ln>
                          <a:noFill/>
                        </a:ln>
                        <a:solidFill>
                          <a:srgbClr val="0093AD"/>
                        </a:solidFill>
                        <a:effectLst/>
                        <a:uLnTx/>
                        <a:uFillTx/>
                        <a:latin typeface="+mn-ea"/>
                        <a:ea typeface="+mn-ea"/>
                        <a:cs typeface="+mn-cs"/>
                      </a:endParaRPr>
                    </a:p>
                  </a:txBody>
                  <a:tcPr marL="9525" marR="9525" marT="9525" marB="1080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D4D5D6"/>
                    </a:solidFill>
                  </a:tcPr>
                </a:tc>
                <a:extLst>
                  <a:ext uri="{0D108BD9-81ED-4DB2-BD59-A6C34878D82A}">
                    <a16:rowId xmlns:a16="http://schemas.microsoft.com/office/drawing/2014/main" val="3018548412"/>
                  </a:ext>
                </a:extLst>
              </a:tr>
              <a:tr h="288000">
                <a:tc>
                  <a:txBody>
                    <a:bodyPr/>
                    <a:lstStyle/>
                    <a:p>
                      <a:pPr algn="l" rtl="0" fontAlgn="ctr"/>
                      <a:r>
                        <a:rPr lang="ja-JP" altLang="en-US" sz="1100" b="0" i="0" u="none" strike="noStrike">
                          <a:solidFill>
                            <a:schemeClr val="tx1">
                              <a:lumMod val="75000"/>
                            </a:schemeClr>
                          </a:solidFill>
                          <a:effectLst/>
                          <a:latin typeface="+mn-ea"/>
                          <a:ea typeface="+mn-ea"/>
                        </a:rPr>
                        <a:t>札幌</a:t>
                      </a:r>
                    </a:p>
                  </a:txBody>
                  <a:tcPr marL="46800" marR="36000" marT="36000" marB="36000" anchor="ctr">
                    <a:lnL w="12700" cmpd="sng">
                      <a:noFill/>
                    </a:lnL>
                    <a:lnR w="12700" cmpd="sng">
                      <a:noFill/>
                    </a:lnR>
                    <a:lnT w="12700" cmpd="sng">
                      <a:noFill/>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US" altLang="ja-JP" sz="1100" b="0" i="0" u="none" strike="noStrike">
                          <a:solidFill>
                            <a:schemeClr val="tx1"/>
                          </a:solidFill>
                          <a:effectLst/>
                          <a:latin typeface="Arial" panose="020B0604020202020204" pitchFamily="34" charset="0"/>
                          <a:ea typeface="Meiryo UI" panose="020B0604030504040204" pitchFamily="50" charset="-128"/>
                        </a:rPr>
                        <a:t>70,000</a:t>
                      </a:r>
                    </a:p>
                  </a:txBody>
                  <a:tcPr marL="0" marR="0" marT="0" marB="0" anchor="ctr">
                    <a:lnL w="12700" cmpd="sng">
                      <a:noFill/>
                    </a:lnL>
                    <a:lnR w="12700" cmpd="sng">
                      <a:noFill/>
                    </a:lnR>
                    <a:lnT w="12700" cmpd="sng">
                      <a:noFill/>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US" altLang="ja-JP" sz="1100" b="0" i="0" u="none" strike="noStrike">
                          <a:solidFill>
                            <a:schemeClr val="tx1">
                              <a:lumMod val="75000"/>
                            </a:schemeClr>
                          </a:solidFill>
                          <a:effectLst/>
                          <a:latin typeface="Arial" panose="020B0604020202020204" pitchFamily="34" charset="0"/>
                          <a:ea typeface="Meiryo UI" panose="020B0604030504040204" pitchFamily="50" charset="-128"/>
                        </a:rPr>
                        <a:t>40,000</a:t>
                      </a:r>
                    </a:p>
                  </a:txBody>
                  <a:tcPr marL="0" marR="0" marT="0" marB="0" anchor="ctr">
                    <a:lnL w="12700" cmpd="sng">
                      <a:noFill/>
                    </a:lnL>
                    <a:lnR w="12700" cmpd="sng">
                      <a:noFill/>
                    </a:lnR>
                    <a:lnT w="12700" cmpd="sng">
                      <a:noFill/>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112721" rtl="0" eaLnBrk="1" fontAlgn="ctr" latinLnBrk="0" hangingPunct="1">
                        <a:lnSpc>
                          <a:spcPct val="100000"/>
                        </a:lnSpc>
                        <a:spcBef>
                          <a:spcPts val="0"/>
                        </a:spcBef>
                        <a:spcAft>
                          <a:spcPts val="0"/>
                        </a:spcAft>
                        <a:buClrTx/>
                        <a:buSzTx/>
                        <a:buFontTx/>
                        <a:buNone/>
                        <a:tabLst/>
                        <a:defRPr/>
                      </a:pPr>
                      <a:r>
                        <a:rPr kumimoji="0" lang="ja-JP" altLang="en-US" sz="1800" b="1" i="0" u="none" strike="noStrike" kern="1200" cap="none" spc="0" normalizeH="0" baseline="0" noProof="0">
                          <a:ln>
                            <a:noFill/>
                          </a:ln>
                          <a:solidFill>
                            <a:srgbClr val="0093AD"/>
                          </a:solidFill>
                          <a:effectLst/>
                          <a:uLnTx/>
                          <a:uFillTx/>
                          <a:latin typeface="+mn-ea"/>
                          <a:ea typeface="+mn-ea"/>
                          <a:cs typeface="+mn-cs"/>
                        </a:rPr>
                        <a:t>▲</a:t>
                      </a:r>
                      <a:endParaRPr kumimoji="0" lang="en-US" altLang="ja-JP" sz="1800" b="1" i="0" u="none" strike="noStrike" kern="1200" cap="none" spc="0" normalizeH="0" baseline="0" noProof="0">
                        <a:ln>
                          <a:noFill/>
                        </a:ln>
                        <a:solidFill>
                          <a:srgbClr val="0093AD"/>
                        </a:solidFill>
                        <a:effectLst/>
                        <a:uLnTx/>
                        <a:uFillTx/>
                        <a:latin typeface="+mn-ea"/>
                        <a:ea typeface="+mn-ea"/>
                        <a:cs typeface="+mn-cs"/>
                      </a:endParaRPr>
                    </a:p>
                  </a:txBody>
                  <a:tcPr marL="9525" marR="9525" marT="9525" marB="10800" anchor="ctr">
                    <a:lnL w="12700" cmpd="sng">
                      <a:noFill/>
                    </a:lnL>
                    <a:lnR w="12700" cmpd="sng">
                      <a:noFill/>
                    </a:lnR>
                    <a:lnT w="12700" cmpd="sng">
                      <a:noFill/>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84353262"/>
                  </a:ext>
                </a:extLst>
              </a:tr>
            </a:tbl>
          </a:graphicData>
        </a:graphic>
      </p:graphicFrame>
      <p:sp>
        <p:nvSpPr>
          <p:cNvPr id="78" name="Text Placeholder 77">
            <a:extLst>
              <a:ext uri="{FF2B5EF4-FFF2-40B4-BE49-F238E27FC236}">
                <a16:creationId xmlns:a16="http://schemas.microsoft.com/office/drawing/2014/main" id="{C69ABF23-0C4C-DFDD-7CFE-40768D66A37E}"/>
              </a:ext>
            </a:extLst>
          </p:cNvPr>
          <p:cNvSpPr>
            <a:spLocks noGrp="1"/>
          </p:cNvSpPr>
          <p:nvPr>
            <p:ph type="body" sz="quarter" idx="40"/>
          </p:nvPr>
        </p:nvSpPr>
        <p:spPr>
          <a:xfrm>
            <a:off x="363313" y="1086452"/>
            <a:ext cx="3281581" cy="203658"/>
          </a:xfrm>
        </p:spPr>
        <p:txBody>
          <a:bodyPr lIns="0" rIns="45720"/>
          <a:lstStyle/>
          <a:p>
            <a:r>
              <a:rPr lang="ja-JP" altLang="en-US"/>
              <a:t>主要テナント別、新規出店・移転動向</a:t>
            </a:r>
          </a:p>
        </p:txBody>
      </p:sp>
      <p:sp>
        <p:nvSpPr>
          <p:cNvPr id="9" name="Text Placeholder 8">
            <a:extLst>
              <a:ext uri="{FF2B5EF4-FFF2-40B4-BE49-F238E27FC236}">
                <a16:creationId xmlns:a16="http://schemas.microsoft.com/office/drawing/2014/main" id="{099AE1A3-2F54-6140-2D28-63B982DDBE1F}"/>
              </a:ext>
            </a:extLst>
          </p:cNvPr>
          <p:cNvSpPr>
            <a:spLocks noGrp="1"/>
          </p:cNvSpPr>
          <p:nvPr>
            <p:ph type="body" sz="quarter" idx="47"/>
          </p:nvPr>
        </p:nvSpPr>
        <p:spPr>
          <a:xfrm>
            <a:off x="370961" y="4287007"/>
            <a:ext cx="5191639" cy="188913"/>
          </a:xfrm>
        </p:spPr>
        <p:txBody>
          <a:bodyPr lIns="0"/>
          <a:lstStyle/>
          <a:p>
            <a:r>
              <a:rPr lang="ja-JP" altLang="en-US" b="1"/>
              <a:t>プライムリテール賃料（</a:t>
            </a:r>
            <a:r>
              <a:rPr lang="ja-JP" altLang="en-US" b="1" spc="-150"/>
              <a:t>円 </a:t>
            </a:r>
            <a:r>
              <a:rPr lang="en-US" altLang="ja-JP" b="1" spc="-150"/>
              <a:t>/ </a:t>
            </a:r>
            <a:r>
              <a:rPr lang="ja-JP" altLang="en-US" b="1" spc="-150"/>
              <a:t>坪 </a:t>
            </a:r>
            <a:r>
              <a:rPr lang="en-US" altLang="ja-JP" b="1" spc="-150"/>
              <a:t>/</a:t>
            </a:r>
            <a:r>
              <a:rPr lang="ja-JP" altLang="en-US" b="1" spc="-150"/>
              <a:t> 月）</a:t>
            </a:r>
            <a:r>
              <a:rPr lang="ja-JP" altLang="en-US" b="1">
                <a:solidFill>
                  <a:schemeClr val="accent1"/>
                </a:solidFill>
              </a:rPr>
              <a:t>青字は当該四半期に上方修正</a:t>
            </a:r>
          </a:p>
        </p:txBody>
      </p:sp>
      <p:sp>
        <p:nvSpPr>
          <p:cNvPr id="86" name="Text Placeholder 85">
            <a:extLst>
              <a:ext uri="{FF2B5EF4-FFF2-40B4-BE49-F238E27FC236}">
                <a16:creationId xmlns:a16="http://schemas.microsoft.com/office/drawing/2014/main" id="{30B0EA69-1B8E-E117-3F65-0272454938A3}"/>
              </a:ext>
            </a:extLst>
          </p:cNvPr>
          <p:cNvSpPr>
            <a:spLocks noGrp="1"/>
          </p:cNvSpPr>
          <p:nvPr>
            <p:ph type="body" sz="quarter" idx="59"/>
          </p:nvPr>
        </p:nvSpPr>
        <p:spPr>
          <a:xfrm>
            <a:off x="10254634" y="7257647"/>
            <a:ext cx="4959963" cy="621052"/>
          </a:xfrm>
        </p:spPr>
        <p:txBody>
          <a:bodyPr/>
          <a:lstStyle/>
          <a:p>
            <a:pPr>
              <a:spcBef>
                <a:spcPts val="0"/>
              </a:spcBef>
              <a:spcAft>
                <a:spcPts val="300"/>
              </a:spcAft>
            </a:pPr>
            <a:r>
              <a:rPr lang="en-US" altLang="ja-JP" sz="800"/>
              <a:t>©2026</a:t>
            </a:r>
            <a:r>
              <a:rPr lang="ja-JP" altLang="en-US" sz="800"/>
              <a:t>年クッシュマン・アンド・ウェイクフィールド（</a:t>
            </a:r>
            <a:r>
              <a:rPr lang="en-US" altLang="ja-JP" sz="800"/>
              <a:t>Cushman &amp; Wakefield PLC</a:t>
            </a:r>
            <a:r>
              <a:rPr lang="ja-JP" altLang="en-US" sz="800"/>
              <a:t>及びそのグループ会社を意味します。）（</a:t>
            </a:r>
            <a:r>
              <a:rPr lang="en-US" altLang="ja-JP" sz="800"/>
              <a:t>C&amp;W</a:t>
            </a:r>
            <a:r>
              <a:rPr lang="ja-JP" altLang="en-US" sz="800"/>
              <a:t>）</a:t>
            </a:r>
          </a:p>
          <a:p>
            <a:pPr>
              <a:spcBef>
                <a:spcPts val="0"/>
              </a:spcBef>
              <a:spcAft>
                <a:spcPts val="300"/>
              </a:spcAft>
            </a:pPr>
            <a:r>
              <a:rPr lang="ja-JP" altLang="en-US" sz="800"/>
              <a:t>本レポートの著作権は</a:t>
            </a:r>
            <a:r>
              <a:rPr lang="en-US" altLang="ja-JP" sz="800"/>
              <a:t>C&amp;W</a:t>
            </a:r>
            <a:r>
              <a:rPr lang="ja-JP" altLang="en-US" sz="800"/>
              <a:t>が保有し、</a:t>
            </a:r>
            <a:r>
              <a:rPr lang="en-US" altLang="ja-JP" sz="800"/>
              <a:t>C&amp;W</a:t>
            </a:r>
            <a:r>
              <a:rPr lang="ja-JP" altLang="en-US" sz="800"/>
              <a:t>の書面による事前の承諾なしに全部又は一部を変更、複製、再配布、第三者に転送することはできません。</a:t>
            </a:r>
          </a:p>
          <a:p>
            <a:pPr>
              <a:spcBef>
                <a:spcPts val="0"/>
              </a:spcBef>
              <a:spcAft>
                <a:spcPts val="300"/>
              </a:spcAft>
            </a:pPr>
            <a:r>
              <a:rPr lang="ja-JP" altLang="en-US" sz="800"/>
              <a:t>本レポートは、情報の提供を唯一の目的としたものであり、</a:t>
            </a:r>
            <a:r>
              <a:rPr lang="en-US" altLang="ja-JP" sz="800"/>
              <a:t>C&amp;W</a:t>
            </a:r>
            <a:r>
              <a:rPr lang="ja-JP" altLang="en-US" sz="800"/>
              <a:t>又は第三者が発行する有価証券、不動産、不動産関連金融商品の販売その他の取引の勧誘を目的としたものではありません。特定の投資及び投資戦略に関しては、本レポートの利用者ご自身で独自に検討する必要があります。本レポートは、自己責任にてご利用ください。</a:t>
            </a:r>
          </a:p>
          <a:p>
            <a:pPr>
              <a:spcBef>
                <a:spcPts val="0"/>
              </a:spcBef>
              <a:spcAft>
                <a:spcPts val="300"/>
              </a:spcAft>
            </a:pPr>
            <a:r>
              <a:rPr lang="ja-JP" altLang="en-US" sz="800"/>
              <a:t>本レポートは、信頼することができると判断した情報を前提として、本レポートの作成年月日又は本レポートにおいて示されている基準年月日現在の</a:t>
            </a:r>
            <a:r>
              <a:rPr lang="en-US" altLang="ja-JP" sz="800"/>
              <a:t>C&amp;W</a:t>
            </a:r>
            <a:r>
              <a:rPr lang="ja-JP" altLang="en-US" sz="800"/>
              <a:t>の見解です。</a:t>
            </a:r>
            <a:r>
              <a:rPr lang="en-US" altLang="ja-JP" sz="800"/>
              <a:t>C&amp;W</a:t>
            </a:r>
            <a:r>
              <a:rPr lang="ja-JP" altLang="en-US" sz="800"/>
              <a:t>は、本レポート中の見解その他の記載内容を更新する義務を負いません。</a:t>
            </a:r>
          </a:p>
          <a:p>
            <a:pPr>
              <a:spcBef>
                <a:spcPts val="0"/>
              </a:spcBef>
              <a:spcAft>
                <a:spcPts val="300"/>
              </a:spcAft>
            </a:pPr>
            <a:r>
              <a:rPr lang="ja-JP" altLang="en-US" sz="800"/>
              <a:t>本レポートにおいて示した市場動向及びその予想は、重大な不確実性や偶発事象の影響を受けて変化する可能性があります。本レポート中の見解その他の記載内容は事前連絡なしに変更されることもあります。</a:t>
            </a:r>
          </a:p>
          <a:p>
            <a:pPr>
              <a:spcBef>
                <a:spcPts val="0"/>
              </a:spcBef>
              <a:spcAft>
                <a:spcPts val="300"/>
              </a:spcAft>
            </a:pPr>
            <a:r>
              <a:rPr lang="ja-JP" altLang="en-US" sz="800"/>
              <a:t>本レポートで使用されている表及びグラフは過去のもの又は将来の予測を示すものであり、将来の動向を保証するものではありません。</a:t>
            </a:r>
          </a:p>
          <a:p>
            <a:pPr>
              <a:spcBef>
                <a:spcPts val="0"/>
              </a:spcBef>
              <a:spcAft>
                <a:spcPts val="300"/>
              </a:spcAft>
            </a:pPr>
            <a:r>
              <a:rPr lang="en-US" altLang="ja-JP" sz="800"/>
              <a:t>C&amp;W</a:t>
            </a:r>
            <a:r>
              <a:rPr lang="ja-JP" altLang="en-US" sz="800"/>
              <a:t>は、本レポートの正確性、完全性、信頼性、有用性、その利用における適合性などについて保証するものではありません。</a:t>
            </a:r>
          </a:p>
        </p:txBody>
      </p:sp>
      <p:sp>
        <p:nvSpPr>
          <p:cNvPr id="88" name="Text Placeholder 87">
            <a:extLst>
              <a:ext uri="{FF2B5EF4-FFF2-40B4-BE49-F238E27FC236}">
                <a16:creationId xmlns:a16="http://schemas.microsoft.com/office/drawing/2014/main" id="{EB757A46-31C3-A427-61B0-B12D5F1E30D5}"/>
              </a:ext>
            </a:extLst>
          </p:cNvPr>
          <p:cNvSpPr>
            <a:spLocks noGrp="1"/>
          </p:cNvSpPr>
          <p:nvPr>
            <p:ph type="body" sz="quarter" idx="61"/>
          </p:nvPr>
        </p:nvSpPr>
        <p:spPr>
          <a:xfrm>
            <a:off x="10254634" y="5916613"/>
            <a:ext cx="4959963" cy="1214437"/>
          </a:xfrm>
        </p:spPr>
        <p:txBody>
          <a:bodyPr/>
          <a:lstStyle/>
          <a:p>
            <a:r>
              <a:rPr lang="en-US"/>
              <a:t>A CUSHMAN &amp; WAKEFIELD RESEARCH PUBLICATION</a:t>
            </a:r>
          </a:p>
          <a:p>
            <a:pPr lvl="1">
              <a:lnSpc>
                <a:spcPct val="100000"/>
              </a:lnSpc>
            </a:pPr>
            <a:r>
              <a:rPr lang="ja-JP" altLang="en-US" sz="950" b="0" i="0">
                <a:solidFill>
                  <a:srgbClr val="323130"/>
                </a:solidFill>
                <a:effectLst/>
              </a:rPr>
              <a:t>クッシュマン・アンド・ウェイクフィールド（</a:t>
            </a:r>
            <a:r>
              <a:rPr lang="en-US" altLang="ja-JP" sz="950" b="0" i="0">
                <a:solidFill>
                  <a:srgbClr val="323130"/>
                </a:solidFill>
                <a:effectLst/>
              </a:rPr>
              <a:t>C&amp;W</a:t>
            </a:r>
            <a:r>
              <a:rPr lang="ja-JP" altLang="en-US" sz="950" b="0" i="0">
                <a:solidFill>
                  <a:srgbClr val="323130"/>
                </a:solidFill>
                <a:effectLst/>
              </a:rPr>
              <a:t>）はニューヨーク取引証券所に上場している世界有数の事業用不動産サービス会社です。世界約</a:t>
            </a:r>
            <a:r>
              <a:rPr lang="en-US" altLang="ja-JP" sz="950" b="0" i="0">
                <a:solidFill>
                  <a:srgbClr val="323130"/>
                </a:solidFill>
                <a:effectLst/>
              </a:rPr>
              <a:t>60</a:t>
            </a:r>
            <a:r>
              <a:rPr lang="ja-JP" altLang="en-US" sz="950" b="0" i="0">
                <a:solidFill>
                  <a:srgbClr val="323130"/>
                </a:solidFill>
                <a:effectLst/>
              </a:rPr>
              <a:t>カ国、</a:t>
            </a:r>
            <a:r>
              <a:rPr lang="en-US" altLang="ja-JP" sz="950" b="0" i="0">
                <a:solidFill>
                  <a:srgbClr val="323130"/>
                </a:solidFill>
                <a:effectLst/>
              </a:rPr>
              <a:t>400</a:t>
            </a:r>
            <a:r>
              <a:rPr lang="ja-JP" altLang="en-US" sz="950" b="0" i="0">
                <a:solidFill>
                  <a:srgbClr val="323130"/>
                </a:solidFill>
                <a:effectLst/>
              </a:rPr>
              <a:t>拠点に約</a:t>
            </a:r>
            <a:r>
              <a:rPr lang="en-US" altLang="ja-JP" sz="950" b="0" i="0">
                <a:solidFill>
                  <a:srgbClr val="323130"/>
                </a:solidFill>
                <a:effectLst/>
              </a:rPr>
              <a:t>52,000</a:t>
            </a:r>
            <a:r>
              <a:rPr lang="ja-JP" altLang="en-US" sz="950" b="0" i="0">
                <a:solidFill>
                  <a:srgbClr val="323130"/>
                </a:solidFill>
                <a:effectLst/>
              </a:rPr>
              <a:t>人の従業員を擁しています。施設管理、売買仲介、鑑定評価、テナントレップ、リーシング、プロジェクト・マネジメントなどのコア・サービス全体で、</a:t>
            </a:r>
            <a:r>
              <a:rPr lang="en-US" altLang="ja-JP" sz="950" b="0" i="0">
                <a:solidFill>
                  <a:srgbClr val="323130"/>
                </a:solidFill>
                <a:effectLst/>
              </a:rPr>
              <a:t>2024</a:t>
            </a:r>
            <a:r>
              <a:rPr lang="ja-JP" altLang="en-US" sz="950" b="0" i="0">
                <a:solidFill>
                  <a:srgbClr val="323130"/>
                </a:solidFill>
                <a:effectLst/>
              </a:rPr>
              <a:t>年の売上高は</a:t>
            </a:r>
            <a:r>
              <a:rPr lang="en-US" altLang="ja-JP" sz="950" b="0" i="0">
                <a:solidFill>
                  <a:srgbClr val="323130"/>
                </a:solidFill>
                <a:effectLst/>
              </a:rPr>
              <a:t>94</a:t>
            </a:r>
            <a:r>
              <a:rPr lang="ja-JP" altLang="en-US" sz="950" b="0" i="0">
                <a:solidFill>
                  <a:srgbClr val="323130"/>
                </a:solidFill>
                <a:effectLst/>
              </a:rPr>
              <a:t>億ドルを記録しました。</a:t>
            </a:r>
            <a:r>
              <a:rPr lang="en-US" altLang="ja-JP" sz="950" b="0" i="0">
                <a:solidFill>
                  <a:srgbClr val="323130"/>
                </a:solidFill>
                <a:effectLst/>
              </a:rPr>
              <a:t>Better never settles</a:t>
            </a:r>
            <a:r>
              <a:rPr lang="ja-JP" altLang="en-US" sz="950" b="0" i="0">
                <a:solidFill>
                  <a:srgbClr val="323130"/>
                </a:solidFill>
                <a:effectLst/>
              </a:rPr>
              <a:t>という企業理念のもと、受賞歴のある企業文化が評価され、業界やビジネス界から数々の称賛を受けています。詳しくは、公式ホームページ </a:t>
            </a:r>
            <a:r>
              <a:rPr lang="en-US" altLang="ja-JP" sz="950" b="0" i="0" u="sng">
                <a:solidFill>
                  <a:srgbClr val="004E8C"/>
                </a:solidFill>
                <a:effectLst/>
                <a:hlinkClick r:id="rId4"/>
              </a:rPr>
              <a:t>www.cushmanwakefield.com/</a:t>
            </a:r>
            <a:r>
              <a:rPr lang="ja-JP" altLang="en-US" sz="950" b="0" i="0">
                <a:solidFill>
                  <a:srgbClr val="323130"/>
                </a:solidFill>
                <a:effectLst/>
              </a:rPr>
              <a:t> にアクセス下さい。</a:t>
            </a:r>
            <a:endParaRPr lang="ja-JP" altLang="en-US" sz="950"/>
          </a:p>
        </p:txBody>
      </p:sp>
      <p:sp>
        <p:nvSpPr>
          <p:cNvPr id="77" name="Title 76">
            <a:extLst>
              <a:ext uri="{FF2B5EF4-FFF2-40B4-BE49-F238E27FC236}">
                <a16:creationId xmlns:a16="http://schemas.microsoft.com/office/drawing/2014/main" id="{DA7F039E-624B-A911-0199-4FB19AE17E2F}"/>
              </a:ext>
            </a:extLst>
          </p:cNvPr>
          <p:cNvSpPr>
            <a:spLocks noGrp="1"/>
          </p:cNvSpPr>
          <p:nvPr>
            <p:ph type="title"/>
          </p:nvPr>
        </p:nvSpPr>
        <p:spPr>
          <a:xfrm>
            <a:off x="12101583" y="32132"/>
            <a:ext cx="2809745" cy="384721"/>
          </a:xfrm>
        </p:spPr>
        <p:txBody>
          <a:bodyPr/>
          <a:lstStyle/>
          <a:p>
            <a:r>
              <a:rPr lang="ja-JP" altLang="en-US"/>
              <a:t>日本</a:t>
            </a:r>
            <a:endParaRPr lang="en-US"/>
          </a:p>
        </p:txBody>
      </p:sp>
      <p:sp>
        <p:nvSpPr>
          <p:cNvPr id="79" name="Text Placeholder 78">
            <a:extLst>
              <a:ext uri="{FF2B5EF4-FFF2-40B4-BE49-F238E27FC236}">
                <a16:creationId xmlns:a16="http://schemas.microsoft.com/office/drawing/2014/main" id="{F5E212C1-6B01-598B-EAC4-ACAB936D2BD8}"/>
              </a:ext>
            </a:extLst>
          </p:cNvPr>
          <p:cNvSpPr>
            <a:spLocks noGrp="1"/>
          </p:cNvSpPr>
          <p:nvPr>
            <p:ph type="body" sz="quarter" idx="45"/>
          </p:nvPr>
        </p:nvSpPr>
        <p:spPr>
          <a:xfrm>
            <a:off x="12101583" y="418825"/>
            <a:ext cx="2809745" cy="209186"/>
          </a:xfrm>
        </p:spPr>
        <p:txBody>
          <a:bodyPr/>
          <a:lstStyle/>
          <a:p>
            <a:pPr lvl="0"/>
            <a:r>
              <a:rPr lang="ja-JP" altLang="en-US"/>
              <a:t>リテール</a:t>
            </a:r>
            <a:r>
              <a:rPr lang="en-US"/>
              <a:t> Q4 2025</a:t>
            </a:r>
          </a:p>
        </p:txBody>
      </p:sp>
      <p:graphicFrame>
        <p:nvGraphicFramePr>
          <p:cNvPr id="46" name="Table 23">
            <a:extLst>
              <a:ext uri="{FF2B5EF4-FFF2-40B4-BE49-F238E27FC236}">
                <a16:creationId xmlns:a16="http://schemas.microsoft.com/office/drawing/2014/main" id="{4ABA7D73-40E0-C8DF-8FEB-154F4B40D5CC}"/>
              </a:ext>
            </a:extLst>
          </p:cNvPr>
          <p:cNvGraphicFramePr>
            <a:graphicFrameLocks noGrp="1"/>
          </p:cNvGraphicFramePr>
          <p:nvPr>
            <p:ph type="tbl" sz="quarter" idx="46"/>
            <p:extLst>
              <p:ext uri="{D42A27DB-BD31-4B8C-83A1-F6EECF244321}">
                <p14:modId xmlns:p14="http://schemas.microsoft.com/office/powerpoint/2010/main" val="2318583215"/>
              </p:ext>
            </p:extLst>
          </p:nvPr>
        </p:nvGraphicFramePr>
        <p:xfrm>
          <a:off x="370961" y="1370263"/>
          <a:ext cx="4951386" cy="1096020"/>
        </p:xfrm>
        <a:graphic>
          <a:graphicData uri="http://schemas.openxmlformats.org/drawingml/2006/table">
            <a:tbl>
              <a:tblPr firstRow="1" bandRow="1">
                <a:tableStyleId>{5C22544A-7EE6-4342-B048-85BDC9FD1C3A}</a:tableStyleId>
              </a:tblPr>
              <a:tblGrid>
                <a:gridCol w="1026697">
                  <a:extLst>
                    <a:ext uri="{9D8B030D-6E8A-4147-A177-3AD203B41FA5}">
                      <a16:colId xmlns:a16="http://schemas.microsoft.com/office/drawing/2014/main" val="3594031598"/>
                    </a:ext>
                  </a:extLst>
                </a:gridCol>
                <a:gridCol w="1634549">
                  <a:extLst>
                    <a:ext uri="{9D8B030D-6E8A-4147-A177-3AD203B41FA5}">
                      <a16:colId xmlns:a16="http://schemas.microsoft.com/office/drawing/2014/main" val="3229378769"/>
                    </a:ext>
                  </a:extLst>
                </a:gridCol>
                <a:gridCol w="1349788">
                  <a:extLst>
                    <a:ext uri="{9D8B030D-6E8A-4147-A177-3AD203B41FA5}">
                      <a16:colId xmlns:a16="http://schemas.microsoft.com/office/drawing/2014/main" val="1208947202"/>
                    </a:ext>
                  </a:extLst>
                </a:gridCol>
                <a:gridCol w="940352">
                  <a:extLst>
                    <a:ext uri="{9D8B030D-6E8A-4147-A177-3AD203B41FA5}">
                      <a16:colId xmlns:a16="http://schemas.microsoft.com/office/drawing/2014/main" val="8714571"/>
                    </a:ext>
                  </a:extLst>
                </a:gridCol>
              </a:tblGrid>
              <a:tr h="221173">
                <a:tc>
                  <a:txBody>
                    <a:bodyPr/>
                    <a:lstStyle/>
                    <a:p>
                      <a:pPr algn="l" rtl="0" fontAlgn="b"/>
                      <a:r>
                        <a:rPr lang="ja-JP" altLang="en-US" sz="1050" b="1" u="none" strike="noStrike">
                          <a:solidFill>
                            <a:srgbClr val="FFFFFF"/>
                          </a:solidFill>
                          <a:effectLst/>
                          <a:latin typeface="+mn-lt"/>
                          <a:ea typeface="+mn-ea"/>
                        </a:rPr>
                        <a:t>テナント</a:t>
                      </a:r>
                      <a:endParaRPr lang="ja-JP" altLang="en-US" sz="1050" b="1" i="0" u="none" strike="noStrike">
                        <a:solidFill>
                          <a:srgbClr val="FFFFFF"/>
                        </a:solidFill>
                        <a:effectLst/>
                        <a:latin typeface="+mn-lt"/>
                        <a:ea typeface="+mn-ea"/>
                      </a:endParaRPr>
                    </a:p>
                  </a:txBody>
                  <a:tcPr marL="46800" marR="36000" marT="36000" marB="36000" anchor="b">
                    <a:lnL w="12700" cmpd="sng">
                      <a:noFill/>
                    </a:lnL>
                    <a:lnR w="12700" cmpd="sng">
                      <a:noFill/>
                    </a:lnR>
                    <a:lnT w="12700" cmpd="sng">
                      <a:noFill/>
                    </a:lnT>
                    <a:lnB w="38100" cmpd="sng">
                      <a:noFill/>
                    </a:lnB>
                    <a:lnTlToBr w="12700" cmpd="sng">
                      <a:noFill/>
                      <a:prstDash val="solid"/>
                    </a:lnTlToBr>
                    <a:lnBlToTr w="12700" cmpd="sng">
                      <a:noFill/>
                      <a:prstDash val="solid"/>
                    </a:lnBlToTr>
                  </a:tcPr>
                </a:tc>
                <a:tc>
                  <a:txBody>
                    <a:bodyPr/>
                    <a:lstStyle/>
                    <a:p>
                      <a:pPr algn="l" rtl="0" fontAlgn="b"/>
                      <a:r>
                        <a:rPr lang="ja-JP" altLang="en-US" sz="1050" b="1" i="0" u="none" strike="noStrike">
                          <a:solidFill>
                            <a:srgbClr val="FFFFFF"/>
                          </a:solidFill>
                          <a:effectLst/>
                          <a:latin typeface="+mn-lt"/>
                          <a:ea typeface="+mn-ea"/>
                        </a:rPr>
                        <a:t>出店先</a:t>
                      </a:r>
                    </a:p>
                  </a:txBody>
                  <a:tcPr marL="36000" marR="36000" marT="36000" marB="36000" anchor="b">
                    <a:lnL w="12700" cmpd="sng">
                      <a:noFill/>
                    </a:lnL>
                    <a:lnR w="12700" cmpd="sng">
                      <a:noFill/>
                    </a:lnR>
                    <a:lnT w="12700" cmpd="sng">
                      <a:noFill/>
                    </a:lnT>
                    <a:lnB w="38100" cmpd="sng">
                      <a:noFill/>
                    </a:lnB>
                    <a:lnTlToBr w="12700" cmpd="sng">
                      <a:noFill/>
                      <a:prstDash val="solid"/>
                    </a:lnTlToBr>
                    <a:lnBlToTr w="12700" cmpd="sng">
                      <a:noFill/>
                      <a:prstDash val="solid"/>
                    </a:lnBlToTr>
                  </a:tcPr>
                </a:tc>
                <a:tc>
                  <a:txBody>
                    <a:bodyPr/>
                    <a:lstStyle/>
                    <a:p>
                      <a:pPr algn="ctr" rtl="0" fontAlgn="b"/>
                      <a:r>
                        <a:rPr lang="ja-JP" altLang="en-US" sz="1050" b="1" u="none" strike="noStrike">
                          <a:solidFill>
                            <a:srgbClr val="FFFFFF"/>
                          </a:solidFill>
                          <a:effectLst/>
                          <a:latin typeface="+mn-lt"/>
                          <a:ea typeface="+mn-ea"/>
                        </a:rPr>
                        <a:t>サブマーケット</a:t>
                      </a:r>
                      <a:endParaRPr lang="ja-JP" altLang="en-US" sz="1050" b="1" i="0" u="none" strike="noStrike">
                        <a:solidFill>
                          <a:srgbClr val="FFFFFF"/>
                        </a:solidFill>
                        <a:effectLst/>
                        <a:latin typeface="+mn-lt"/>
                        <a:ea typeface="+mn-ea"/>
                      </a:endParaRPr>
                    </a:p>
                  </a:txBody>
                  <a:tcPr marL="36000" marR="36000" marT="36000" marB="36000" anchor="b">
                    <a:lnL w="12700" cmpd="sng">
                      <a:noFill/>
                    </a:lnL>
                    <a:lnR w="12700" cmpd="sng">
                      <a:noFill/>
                    </a:lnR>
                    <a:lnT w="12700" cmpd="sng">
                      <a:noFill/>
                    </a:lnT>
                    <a:lnB w="38100" cmpd="sng">
                      <a:noFill/>
                    </a:lnB>
                    <a:lnTlToBr w="12700" cmpd="sng">
                      <a:noFill/>
                      <a:prstDash val="solid"/>
                    </a:lnTlToBr>
                    <a:lnBlToTr w="12700" cmpd="sng">
                      <a:noFill/>
                      <a:prstDash val="solid"/>
                    </a:lnBlToTr>
                  </a:tcPr>
                </a:tc>
                <a:tc>
                  <a:txBody>
                    <a:bodyPr/>
                    <a:lstStyle/>
                    <a:p>
                      <a:pPr algn="ctr" rtl="0" fontAlgn="b"/>
                      <a:r>
                        <a:rPr lang="ja-JP" altLang="en-US" sz="1050" b="1" u="none" strike="noStrike">
                          <a:solidFill>
                            <a:srgbClr val="FFFFFF"/>
                          </a:solidFill>
                          <a:effectLst/>
                          <a:latin typeface="+mn-lt"/>
                          <a:ea typeface="+mn-ea"/>
                        </a:rPr>
                        <a:t>推定</a:t>
                      </a:r>
                      <a:r>
                        <a:rPr lang="zh-TW" altLang="en-US" sz="1050" b="1" u="none" strike="noStrike">
                          <a:solidFill>
                            <a:srgbClr val="FFFFFF"/>
                          </a:solidFill>
                          <a:effectLst/>
                          <a:latin typeface="+mn-lt"/>
                          <a:ea typeface="+mn-ea"/>
                        </a:rPr>
                        <a:t>面積 </a:t>
                      </a:r>
                      <a:r>
                        <a:rPr lang="en-US" altLang="zh-TW" sz="1050" b="1" u="none" strike="noStrike">
                          <a:solidFill>
                            <a:srgbClr val="FFFFFF"/>
                          </a:solidFill>
                          <a:effectLst/>
                          <a:latin typeface="+mn-lt"/>
                          <a:ea typeface="+mn-ea"/>
                        </a:rPr>
                        <a:t>(</a:t>
                      </a:r>
                      <a:r>
                        <a:rPr lang="zh-TW" altLang="en-US" sz="1050" b="1" u="none" strike="noStrike">
                          <a:solidFill>
                            <a:srgbClr val="FFFFFF"/>
                          </a:solidFill>
                          <a:effectLst/>
                          <a:latin typeface="+mn-lt"/>
                          <a:ea typeface="+mn-ea"/>
                        </a:rPr>
                        <a:t>坪</a:t>
                      </a:r>
                      <a:r>
                        <a:rPr lang="en-US" altLang="zh-TW" sz="1050" b="1" u="none" strike="noStrike">
                          <a:solidFill>
                            <a:srgbClr val="FFFFFF"/>
                          </a:solidFill>
                          <a:effectLst/>
                          <a:latin typeface="+mn-lt"/>
                          <a:ea typeface="+mn-ea"/>
                        </a:rPr>
                        <a:t>)</a:t>
                      </a:r>
                      <a:endParaRPr lang="zh-TW" altLang="en-US" sz="1050" b="1" i="0" u="none" strike="noStrike">
                        <a:solidFill>
                          <a:srgbClr val="FFFFFF"/>
                        </a:solidFill>
                        <a:effectLst/>
                        <a:latin typeface="+mn-lt"/>
                        <a:ea typeface="+mn-ea"/>
                      </a:endParaRPr>
                    </a:p>
                  </a:txBody>
                  <a:tcPr marL="36000" marR="36000" marT="36000" marB="36000" anchor="b">
                    <a:lnL w="12700" cmpd="sng">
                      <a:noFill/>
                    </a:lnL>
                    <a:lnR w="12700" cmpd="sng">
                      <a:noFill/>
                    </a:lnR>
                    <a:lnT w="12700" cmpd="sng">
                      <a:noFill/>
                    </a:lnT>
                    <a:lnB w="38100" cmpd="sng">
                      <a:noFill/>
                    </a:lnB>
                    <a:lnTlToBr w="12700" cmpd="sng">
                      <a:noFill/>
                      <a:prstDash val="solid"/>
                    </a:lnTlToBr>
                    <a:lnBlToTr w="12700" cmpd="sng">
                      <a:noFill/>
                      <a:prstDash val="solid"/>
                    </a:lnBlToTr>
                  </a:tcPr>
                </a:tc>
                <a:extLst>
                  <a:ext uri="{0D108BD9-81ED-4DB2-BD59-A6C34878D82A}">
                    <a16:rowId xmlns:a16="http://schemas.microsoft.com/office/drawing/2014/main" val="3915449121"/>
                  </a:ext>
                </a:extLst>
              </a:tr>
              <a:tr h="288000">
                <a:tc>
                  <a:txBody>
                    <a:bodyPr/>
                    <a:lstStyle/>
                    <a:p>
                      <a:pPr algn="l" fontAlgn="ctr"/>
                      <a:r>
                        <a:rPr lang="en-US" sz="1100" b="0" i="0" u="none" strike="noStrike" dirty="0">
                          <a:solidFill>
                            <a:srgbClr val="545859"/>
                          </a:solidFill>
                          <a:effectLst/>
                          <a:latin typeface="+mn-lt"/>
                          <a:ea typeface="Meiryo UI" panose="020B0604030504040204" pitchFamily="50" charset="-128"/>
                        </a:rPr>
                        <a:t>BVLGARI</a:t>
                      </a:r>
                    </a:p>
                  </a:txBody>
                  <a:tcPr marL="72000" marR="0" marT="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ctr"/>
                      <a:r>
                        <a:rPr lang="ja-JP" altLang="en-US" sz="1100" b="0" i="0" u="none" strike="noStrike">
                          <a:solidFill>
                            <a:srgbClr val="2F3131"/>
                          </a:solidFill>
                          <a:effectLst/>
                          <a:latin typeface="+mn-lt"/>
                          <a:ea typeface="+mn-ea"/>
                        </a:rPr>
                        <a:t>港区北青山</a:t>
                      </a:r>
                      <a:r>
                        <a:rPr lang="en-US" altLang="ja-JP" sz="1100" b="0" i="0" u="none" strike="noStrike">
                          <a:solidFill>
                            <a:srgbClr val="2F3131"/>
                          </a:solidFill>
                          <a:effectLst/>
                          <a:latin typeface="+mn-lt"/>
                          <a:ea typeface="+mn-ea"/>
                        </a:rPr>
                        <a:t>3-6-1</a:t>
                      </a:r>
                    </a:p>
                  </a:txBody>
                  <a:tcPr marL="36000" marR="9525" marT="9525"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112721" rtl="0" eaLnBrk="1" fontAlgn="ctr" latinLnBrk="0" hangingPunct="1">
                        <a:lnSpc>
                          <a:spcPct val="100000"/>
                        </a:lnSpc>
                        <a:spcBef>
                          <a:spcPts val="0"/>
                        </a:spcBef>
                        <a:spcAft>
                          <a:spcPts val="0"/>
                        </a:spcAft>
                        <a:buClrTx/>
                        <a:buSzTx/>
                        <a:buFontTx/>
                        <a:buNone/>
                        <a:tabLst/>
                        <a:defRPr/>
                      </a:pPr>
                      <a:r>
                        <a:rPr lang="ja-JP" altLang="en-US" sz="1100" b="0" u="none" strike="noStrike">
                          <a:solidFill>
                            <a:schemeClr val="tx1">
                              <a:lumMod val="75000"/>
                            </a:schemeClr>
                          </a:solidFill>
                          <a:effectLst/>
                        </a:rPr>
                        <a:t>原宿／表参道／青山</a:t>
                      </a:r>
                      <a:endParaRPr lang="ja-JP" altLang="en-US" sz="1100" b="0" i="0" u="none" strike="noStrike">
                        <a:solidFill>
                          <a:schemeClr val="tx1">
                            <a:lumMod val="75000"/>
                          </a:schemeClr>
                        </a:solidFill>
                        <a:effectLst/>
                        <a:latin typeface="+mn-ea"/>
                        <a:ea typeface="+mn-ea"/>
                      </a:endParaRPr>
                    </a:p>
                  </a:txBody>
                  <a:tcPr marL="9525" marR="9525" marT="9525"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ja-JP" altLang="en-US" sz="1100" b="0" i="0" u="none" strike="noStrike">
                          <a:solidFill>
                            <a:srgbClr val="2F3131"/>
                          </a:solidFill>
                          <a:effectLst/>
                          <a:latin typeface="+mn-lt"/>
                          <a:ea typeface="+mn-ea"/>
                        </a:rPr>
                        <a:t>非公表</a:t>
                      </a:r>
                      <a:endParaRPr lang="en-US" altLang="ja-JP" sz="1100" b="0" i="0" u="none" strike="noStrike">
                        <a:solidFill>
                          <a:srgbClr val="2F3131"/>
                        </a:solidFill>
                        <a:effectLst/>
                        <a:latin typeface="+mn-lt"/>
                        <a:ea typeface="+mn-ea"/>
                      </a:endParaRPr>
                    </a:p>
                  </a:txBody>
                  <a:tcPr marL="9525" marR="9525" marT="9525"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18024262"/>
                  </a:ext>
                </a:extLst>
              </a:tr>
              <a:tr h="288000">
                <a:tc>
                  <a:txBody>
                    <a:bodyPr/>
                    <a:lstStyle/>
                    <a:p>
                      <a:pPr algn="l" fontAlgn="b"/>
                      <a:r>
                        <a:rPr lang="en-US" altLang="ja-JP" sz="1100" b="0" i="0" u="none" strike="noStrike" kern="1200" dirty="0">
                          <a:solidFill>
                            <a:srgbClr val="545859"/>
                          </a:solidFill>
                          <a:effectLst/>
                          <a:latin typeface="+mn-lt"/>
                          <a:ea typeface="Meiryo UI" panose="020B0604030504040204" pitchFamily="50" charset="-128"/>
                          <a:cs typeface="+mn-cs"/>
                        </a:rPr>
                        <a:t>CASA LOEWE</a:t>
                      </a:r>
                      <a:endParaRPr lang="en-US" sz="1100" b="0" i="0" u="none" strike="noStrike" kern="1200" dirty="0">
                        <a:solidFill>
                          <a:srgbClr val="545859"/>
                        </a:solidFill>
                        <a:effectLst/>
                        <a:latin typeface="+mn-lt"/>
                        <a:ea typeface="Meiryo UI" panose="020B0604030504040204" pitchFamily="50" charset="-128"/>
                        <a:cs typeface="+mn-cs"/>
                      </a:endParaRPr>
                    </a:p>
                  </a:txBody>
                  <a:tcPr marL="72000" marR="0" marT="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D4D5D6"/>
                    </a:solidFill>
                  </a:tcPr>
                </a:tc>
                <a:tc>
                  <a:txBody>
                    <a:bodyPr/>
                    <a:lstStyle/>
                    <a:p>
                      <a:pPr marL="0" marR="0" lvl="0" indent="0" algn="l" defTabSz="1112721" rtl="0" eaLnBrk="1" fontAlgn="ctr" latinLnBrk="0" hangingPunct="1">
                        <a:lnSpc>
                          <a:spcPct val="100000"/>
                        </a:lnSpc>
                        <a:spcBef>
                          <a:spcPts val="0"/>
                        </a:spcBef>
                        <a:spcAft>
                          <a:spcPts val="0"/>
                        </a:spcAft>
                        <a:buClrTx/>
                        <a:buSzTx/>
                        <a:buFontTx/>
                        <a:buNone/>
                        <a:tabLst/>
                        <a:defRPr/>
                      </a:pPr>
                      <a:r>
                        <a:rPr lang="zh-TW" altLang="en-US" sz="1100" b="0" i="0" u="none" strike="noStrike" dirty="0">
                          <a:solidFill>
                            <a:srgbClr val="2F3131"/>
                          </a:solidFill>
                          <a:effectLst/>
                          <a:latin typeface="+mn-lt"/>
                          <a:ea typeface="+mn-ea"/>
                        </a:rPr>
                        <a:t>中央区銀座</a:t>
                      </a:r>
                      <a:r>
                        <a:rPr lang="en-US" altLang="zh-TW" sz="1100" b="0" i="0" u="none" strike="noStrike" dirty="0">
                          <a:solidFill>
                            <a:srgbClr val="2F3131"/>
                          </a:solidFill>
                          <a:effectLst/>
                          <a:latin typeface="+mn-lt"/>
                          <a:ea typeface="+mn-ea"/>
                        </a:rPr>
                        <a:t>5-8-15</a:t>
                      </a:r>
                    </a:p>
                  </a:txBody>
                  <a:tcPr marL="36000" marR="9525" marT="9525"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D4D5D6"/>
                    </a:solidFill>
                  </a:tcPr>
                </a:tc>
                <a:tc>
                  <a:txBody>
                    <a:bodyPr/>
                    <a:lstStyle/>
                    <a:p>
                      <a:pPr marL="0" marR="0" lvl="0" indent="0" algn="ctr" defTabSz="1112721" rtl="0" eaLnBrk="1" fontAlgn="ctr" latinLnBrk="0" hangingPunct="1">
                        <a:lnSpc>
                          <a:spcPct val="100000"/>
                        </a:lnSpc>
                        <a:spcBef>
                          <a:spcPts val="0"/>
                        </a:spcBef>
                        <a:spcAft>
                          <a:spcPts val="0"/>
                        </a:spcAft>
                        <a:buClrTx/>
                        <a:buSzTx/>
                        <a:buFontTx/>
                        <a:buNone/>
                        <a:tabLst/>
                        <a:defRPr/>
                      </a:pPr>
                      <a:r>
                        <a:rPr lang="ja-JP" altLang="en-US" sz="1100" b="0" i="0" u="none" strike="noStrike" dirty="0">
                          <a:solidFill>
                            <a:srgbClr val="2F3131"/>
                          </a:solidFill>
                          <a:effectLst/>
                          <a:latin typeface="+mn-lt"/>
                          <a:ea typeface="+mn-ea"/>
                        </a:rPr>
                        <a:t>銀座</a:t>
                      </a:r>
                    </a:p>
                  </a:txBody>
                  <a:tcPr marL="9525" marR="9525" marT="9525"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D4D5D6"/>
                    </a:solidFill>
                  </a:tcPr>
                </a:tc>
                <a:tc>
                  <a:txBody>
                    <a:bodyPr/>
                    <a:lstStyle/>
                    <a:p>
                      <a:pPr marL="0" marR="0" lvl="0" indent="0" algn="ctr" defTabSz="1112721" rtl="0" eaLnBrk="1" fontAlgn="ctr" latinLnBrk="0" hangingPunct="1">
                        <a:lnSpc>
                          <a:spcPct val="100000"/>
                        </a:lnSpc>
                        <a:spcBef>
                          <a:spcPts val="0"/>
                        </a:spcBef>
                        <a:spcAft>
                          <a:spcPts val="0"/>
                        </a:spcAft>
                        <a:buClrTx/>
                        <a:buSzTx/>
                        <a:buFontTx/>
                        <a:buNone/>
                        <a:tabLst/>
                        <a:defRPr/>
                      </a:pPr>
                      <a:r>
                        <a:rPr lang="ja-JP" altLang="en-US" sz="1100" b="0" i="0" u="none" strike="noStrike" dirty="0">
                          <a:solidFill>
                            <a:srgbClr val="2F3131"/>
                          </a:solidFill>
                          <a:effectLst/>
                          <a:latin typeface="+mn-lt"/>
                          <a:ea typeface="+mn-ea"/>
                        </a:rPr>
                        <a:t>約</a:t>
                      </a:r>
                      <a:r>
                        <a:rPr lang="en-GB" altLang="ja-JP" sz="1100" b="0" i="0" u="none" strike="noStrike" dirty="0">
                          <a:solidFill>
                            <a:srgbClr val="2F3131"/>
                          </a:solidFill>
                          <a:effectLst/>
                          <a:latin typeface="+mn-lt"/>
                          <a:ea typeface="+mn-ea"/>
                        </a:rPr>
                        <a:t>292</a:t>
                      </a:r>
                      <a:endParaRPr lang="en-US" altLang="ja-JP" sz="1100" b="0" i="0" u="none" strike="noStrike" dirty="0">
                        <a:solidFill>
                          <a:srgbClr val="2F3131"/>
                        </a:solidFill>
                        <a:effectLst/>
                        <a:latin typeface="+mn-lt"/>
                        <a:ea typeface="+mn-ea"/>
                      </a:endParaRPr>
                    </a:p>
                  </a:txBody>
                  <a:tcPr marL="9525" marR="9525" marT="9525"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D4D5D6"/>
                    </a:solidFill>
                  </a:tcPr>
                </a:tc>
                <a:extLst>
                  <a:ext uri="{0D108BD9-81ED-4DB2-BD59-A6C34878D82A}">
                    <a16:rowId xmlns:a16="http://schemas.microsoft.com/office/drawing/2014/main" val="870893066"/>
                  </a:ext>
                </a:extLst>
              </a:tr>
              <a:tr h="288000">
                <a:tc>
                  <a:txBody>
                    <a:bodyPr/>
                    <a:lstStyle/>
                    <a:p>
                      <a:pPr algn="l" fontAlgn="b"/>
                      <a:r>
                        <a:rPr lang="en-US" altLang="ja-JP" sz="1100" b="0" i="0" u="none" strike="noStrike" dirty="0">
                          <a:solidFill>
                            <a:srgbClr val="545859"/>
                          </a:solidFill>
                          <a:effectLst/>
                          <a:latin typeface="+mn-lt"/>
                          <a:ea typeface="Meiryo UI" panose="020B0604030504040204" pitchFamily="50" charset="-128"/>
                        </a:rPr>
                        <a:t>Bacha Coffee</a:t>
                      </a:r>
                      <a:endParaRPr lang="en-US" sz="1100" b="0" i="0" u="none" strike="noStrike" dirty="0">
                        <a:solidFill>
                          <a:srgbClr val="545859"/>
                        </a:solidFill>
                        <a:effectLst/>
                        <a:latin typeface="+mn-lt"/>
                        <a:ea typeface="Meiryo UI" panose="020B0604030504040204" pitchFamily="50" charset="-128"/>
                      </a:endParaRPr>
                    </a:p>
                  </a:txBody>
                  <a:tcPr marL="72000" marR="0" marT="0" marB="0"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112721" rtl="0" eaLnBrk="1" fontAlgn="ctr" latinLnBrk="0" hangingPunct="1">
                        <a:lnSpc>
                          <a:spcPct val="100000"/>
                        </a:lnSpc>
                        <a:spcBef>
                          <a:spcPts val="0"/>
                        </a:spcBef>
                        <a:spcAft>
                          <a:spcPts val="0"/>
                        </a:spcAft>
                        <a:buClrTx/>
                        <a:buSzTx/>
                        <a:buFontTx/>
                        <a:buNone/>
                        <a:tabLst/>
                        <a:defRPr/>
                      </a:pPr>
                      <a:r>
                        <a:rPr lang="zh-CN" altLang="en-US" sz="1100" b="0" i="0" u="none" strike="noStrike">
                          <a:solidFill>
                            <a:srgbClr val="2F3131"/>
                          </a:solidFill>
                          <a:effectLst/>
                          <a:latin typeface="+mn-lt"/>
                          <a:ea typeface="+mn-ea"/>
                        </a:rPr>
                        <a:t>中央区銀座</a:t>
                      </a:r>
                      <a:r>
                        <a:rPr lang="en-US" altLang="zh-CN" sz="1100" b="0" i="0" u="none" strike="noStrike">
                          <a:solidFill>
                            <a:srgbClr val="2F3131"/>
                          </a:solidFill>
                          <a:effectLst/>
                          <a:latin typeface="+mn-lt"/>
                          <a:ea typeface="+mn-ea"/>
                        </a:rPr>
                        <a:t>5-6-6</a:t>
                      </a:r>
                      <a:endParaRPr lang="en-US" altLang="ja-JP" sz="1100" b="0" i="0" u="none" strike="noStrike">
                        <a:solidFill>
                          <a:srgbClr val="2F3131"/>
                        </a:solidFill>
                        <a:effectLst/>
                        <a:latin typeface="+mn-lt"/>
                        <a:ea typeface="+mn-ea"/>
                      </a:endParaRPr>
                    </a:p>
                  </a:txBody>
                  <a:tcPr marL="36000" marR="9525" marT="9525" marB="0"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112721" rtl="0" eaLnBrk="1" fontAlgn="ctr" latinLnBrk="0" hangingPunct="1">
                        <a:lnSpc>
                          <a:spcPct val="100000"/>
                        </a:lnSpc>
                        <a:spcBef>
                          <a:spcPts val="0"/>
                        </a:spcBef>
                        <a:spcAft>
                          <a:spcPts val="0"/>
                        </a:spcAft>
                        <a:buClrTx/>
                        <a:buSzTx/>
                        <a:buFontTx/>
                        <a:buNone/>
                        <a:tabLst/>
                        <a:defRPr/>
                      </a:pPr>
                      <a:r>
                        <a:rPr lang="ja-JP" altLang="en-US" sz="1100" b="0" i="0" u="none" strike="noStrike">
                          <a:solidFill>
                            <a:srgbClr val="2F3131"/>
                          </a:solidFill>
                          <a:effectLst/>
                          <a:latin typeface="+mn-lt"/>
                          <a:ea typeface="+mn-ea"/>
                        </a:rPr>
                        <a:t>銀座</a:t>
                      </a:r>
                    </a:p>
                  </a:txBody>
                  <a:tcPr marL="9525" marR="9525" marT="9525" marB="0"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112721" rtl="0" eaLnBrk="1" fontAlgn="ctr" latinLnBrk="0" hangingPunct="1">
                        <a:lnSpc>
                          <a:spcPct val="100000"/>
                        </a:lnSpc>
                        <a:spcBef>
                          <a:spcPts val="0"/>
                        </a:spcBef>
                        <a:spcAft>
                          <a:spcPts val="0"/>
                        </a:spcAft>
                        <a:buClrTx/>
                        <a:buSzTx/>
                        <a:buFontTx/>
                        <a:buNone/>
                        <a:tabLst/>
                        <a:defRPr/>
                      </a:pPr>
                      <a:r>
                        <a:rPr lang="ja-JP" altLang="en-US" sz="1100" b="0" i="0" u="none" strike="noStrike" dirty="0">
                          <a:solidFill>
                            <a:srgbClr val="2F3131"/>
                          </a:solidFill>
                          <a:effectLst/>
                          <a:latin typeface="+mn-lt"/>
                          <a:ea typeface="+mn-ea"/>
                        </a:rPr>
                        <a:t>約</a:t>
                      </a:r>
                      <a:r>
                        <a:rPr lang="en-US" altLang="ja-JP" sz="1100" b="0" i="0" u="none" strike="noStrike" dirty="0">
                          <a:solidFill>
                            <a:srgbClr val="2F3131"/>
                          </a:solidFill>
                          <a:effectLst/>
                          <a:latin typeface="+mn-lt"/>
                          <a:ea typeface="+mn-ea"/>
                        </a:rPr>
                        <a:t>114</a:t>
                      </a:r>
                    </a:p>
                  </a:txBody>
                  <a:tcPr marL="9525" marR="9525" marT="9525" marB="0"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7958341"/>
                  </a:ext>
                </a:extLst>
              </a:tr>
            </a:tbl>
          </a:graphicData>
        </a:graphic>
      </p:graphicFrame>
      <p:sp>
        <p:nvSpPr>
          <p:cNvPr id="47" name="Text Placeholder 154">
            <a:extLst>
              <a:ext uri="{FF2B5EF4-FFF2-40B4-BE49-F238E27FC236}">
                <a16:creationId xmlns:a16="http://schemas.microsoft.com/office/drawing/2014/main" id="{70E7C25D-721C-B931-FBFD-F434EF63F285}"/>
              </a:ext>
            </a:extLst>
          </p:cNvPr>
          <p:cNvSpPr txBox="1">
            <a:spLocks/>
          </p:cNvSpPr>
          <p:nvPr/>
        </p:nvSpPr>
        <p:spPr>
          <a:xfrm>
            <a:off x="370961" y="2479083"/>
            <a:ext cx="3784600" cy="247650"/>
          </a:xfrm>
          <a:prstGeom prst="rect">
            <a:avLst/>
          </a:prstGeom>
          <a:noFill/>
          <a:ln>
            <a:noFill/>
          </a:ln>
        </p:spPr>
        <p:txBody>
          <a:bodyPr lIns="0" tIns="0" rIns="0" bIns="0" anchor="ctr"/>
          <a:lstStyle>
            <a:lvl1pPr marL="0" indent="0" algn="l" defTabSz="1112721" rtl="0" eaLnBrk="1" latinLnBrk="0" hangingPunct="1">
              <a:lnSpc>
                <a:spcPct val="100000"/>
              </a:lnSpc>
              <a:spcBef>
                <a:spcPts val="0"/>
              </a:spcBef>
              <a:spcAft>
                <a:spcPts val="0"/>
              </a:spcAft>
              <a:buFont typeface="Arial" panose="020B0604020202020204" pitchFamily="34" charset="0"/>
              <a:buNone/>
              <a:defRPr lang="en-US" sz="950" b="0" i="1" kern="1200" spc="-10" dirty="0" smtClean="0">
                <a:solidFill>
                  <a:schemeClr val="tx1">
                    <a:lumMod val="75000"/>
                  </a:schemeClr>
                </a:solidFill>
                <a:latin typeface="Gotham Book" pitchFamily="2" charset="0"/>
                <a:ea typeface="+mn-ea"/>
                <a:cs typeface="Gotham Book" pitchFamily="2" charset="0"/>
              </a:defRPr>
            </a:lvl1pPr>
            <a:lvl2pPr marL="0" indent="0" algn="l" defTabSz="1112721" rtl="0" eaLnBrk="1" latinLnBrk="0" hangingPunct="1">
              <a:lnSpc>
                <a:spcPct val="110000"/>
              </a:lnSpc>
              <a:spcBef>
                <a:spcPts val="0"/>
              </a:spcBef>
              <a:spcAft>
                <a:spcPts val="765"/>
              </a:spcAft>
              <a:buFont typeface="Arial" panose="020B0604020202020204" pitchFamily="34" charset="0"/>
              <a:buNone/>
              <a:defRPr sz="2295" b="0" kern="1200" baseline="0">
                <a:solidFill>
                  <a:schemeClr val="tx1"/>
                </a:solidFill>
                <a:latin typeface="+mn-lt"/>
                <a:ea typeface="+mn-ea"/>
                <a:cs typeface="+mn-cs"/>
              </a:defRPr>
            </a:lvl2pPr>
            <a:lvl3pPr marL="340043" indent="-340043" algn="l" defTabSz="1112721" rtl="0" eaLnBrk="1" latinLnBrk="0" hangingPunct="1">
              <a:lnSpc>
                <a:spcPct val="110000"/>
              </a:lnSpc>
              <a:spcBef>
                <a:spcPts val="0"/>
              </a:spcBef>
              <a:spcAft>
                <a:spcPts val="765"/>
              </a:spcAft>
              <a:buClr>
                <a:schemeClr val="accent2"/>
              </a:buClr>
              <a:buFont typeface="Arial" panose="020B0604020202020204" pitchFamily="34" charset="0"/>
              <a:buChar char="•"/>
              <a:defRPr sz="2295" b="0" kern="1200">
                <a:solidFill>
                  <a:schemeClr val="tx1"/>
                </a:solidFill>
                <a:latin typeface="+mn-lt"/>
                <a:ea typeface="+mn-ea"/>
                <a:cs typeface="+mn-cs"/>
              </a:defRPr>
            </a:lvl3pPr>
            <a:lvl4pPr marL="686158" indent="-346115" algn="l" defTabSz="1112721" rtl="0" eaLnBrk="1" latinLnBrk="0" hangingPunct="1">
              <a:lnSpc>
                <a:spcPct val="110000"/>
              </a:lnSpc>
              <a:spcBef>
                <a:spcPts val="0"/>
              </a:spcBef>
              <a:spcAft>
                <a:spcPts val="765"/>
              </a:spcAft>
              <a:buClr>
                <a:schemeClr val="accent2"/>
              </a:buClr>
              <a:buFont typeface="Arial" panose="020B0604020202020204" pitchFamily="34" charset="0"/>
              <a:buChar char="–"/>
              <a:defRPr sz="2295" kern="1200">
                <a:solidFill>
                  <a:schemeClr val="tx1"/>
                </a:solidFill>
                <a:latin typeface="+mn-lt"/>
                <a:ea typeface="+mn-ea"/>
                <a:cs typeface="+mn-cs"/>
              </a:defRPr>
            </a:lvl4pPr>
            <a:lvl5pPr marL="1026200" indent="-340043" algn="l" defTabSz="1112721" rtl="0" eaLnBrk="1" latinLnBrk="0" hangingPunct="1">
              <a:lnSpc>
                <a:spcPct val="110000"/>
              </a:lnSpc>
              <a:spcBef>
                <a:spcPts val="0"/>
              </a:spcBef>
              <a:spcAft>
                <a:spcPts val="765"/>
              </a:spcAft>
              <a:buClr>
                <a:schemeClr val="accent2"/>
              </a:buClr>
              <a:buFont typeface="Arial" panose="020B0604020202020204" pitchFamily="34" charset="0"/>
              <a:buChar char="»"/>
              <a:defRPr sz="2295" kern="1200" baseline="0">
                <a:solidFill>
                  <a:schemeClr val="tx1"/>
                </a:solidFill>
                <a:latin typeface="+mn-lt"/>
                <a:ea typeface="+mn-ea"/>
                <a:cs typeface="+mn-cs"/>
              </a:defRPr>
            </a:lvl5pPr>
            <a:lvl6pPr marL="0" indent="0" algn="l" defTabSz="1112721" rtl="0" eaLnBrk="1" latinLnBrk="0" hangingPunct="1">
              <a:lnSpc>
                <a:spcPct val="110000"/>
              </a:lnSpc>
              <a:spcBef>
                <a:spcPts val="0"/>
              </a:spcBef>
              <a:spcAft>
                <a:spcPts val="765"/>
              </a:spcAft>
              <a:buClr>
                <a:schemeClr val="accent5"/>
              </a:buClr>
              <a:buFont typeface="Arial" panose="020B0604020202020204" pitchFamily="34" charset="0"/>
              <a:buNone/>
              <a:defRPr sz="2295" b="0" kern="1200">
                <a:solidFill>
                  <a:schemeClr val="accent1"/>
                </a:solidFill>
                <a:latin typeface="+mn-lt"/>
                <a:ea typeface="+mn-ea"/>
                <a:cs typeface="+mn-cs"/>
              </a:defRPr>
            </a:lvl6pPr>
            <a:lvl7pPr marL="340043" indent="-340043" algn="l" defTabSz="1112721" rtl="0" eaLnBrk="1" latinLnBrk="0" hangingPunct="1">
              <a:lnSpc>
                <a:spcPct val="110000"/>
              </a:lnSpc>
              <a:spcBef>
                <a:spcPts val="0"/>
              </a:spcBef>
              <a:spcAft>
                <a:spcPts val="765"/>
              </a:spcAft>
              <a:buClr>
                <a:schemeClr val="accent2"/>
              </a:buClr>
              <a:buFont typeface="+mj-lt"/>
              <a:buAutoNum type="arabicPeriod"/>
              <a:defRPr sz="2295" b="0" kern="1200">
                <a:solidFill>
                  <a:schemeClr val="tx1"/>
                </a:solidFill>
                <a:latin typeface="+mj-lt"/>
                <a:ea typeface="+mn-ea"/>
                <a:cs typeface="+mn-cs"/>
              </a:defRPr>
            </a:lvl7pPr>
            <a:lvl8pPr marL="686158" indent="-346115" algn="l" defTabSz="1112721" rtl="0" eaLnBrk="1" latinLnBrk="0" hangingPunct="1">
              <a:lnSpc>
                <a:spcPct val="110000"/>
              </a:lnSpc>
              <a:spcBef>
                <a:spcPts val="0"/>
              </a:spcBef>
              <a:spcAft>
                <a:spcPts val="765"/>
              </a:spcAft>
              <a:buClr>
                <a:schemeClr val="accent2"/>
              </a:buClr>
              <a:buFont typeface="+mj-lt"/>
              <a:buAutoNum type="alphaLcPeriod"/>
              <a:defRPr sz="2295" kern="1200" baseline="0">
                <a:solidFill>
                  <a:schemeClr val="tx1"/>
                </a:solidFill>
                <a:latin typeface="+mn-lt"/>
                <a:ea typeface="+mn-ea"/>
                <a:cs typeface="+mn-cs"/>
              </a:defRPr>
            </a:lvl8pPr>
            <a:lvl9pPr marL="1056561" indent="-352187" algn="l" defTabSz="1112721" rtl="0" eaLnBrk="1" latinLnBrk="0" hangingPunct="1">
              <a:lnSpc>
                <a:spcPct val="110000"/>
              </a:lnSpc>
              <a:spcBef>
                <a:spcPts val="0"/>
              </a:spcBef>
              <a:spcAft>
                <a:spcPts val="765"/>
              </a:spcAft>
              <a:buClr>
                <a:schemeClr val="accent2"/>
              </a:buClr>
              <a:buFont typeface="+mj-lt"/>
              <a:buAutoNum type="romanLcPeriod"/>
              <a:defRPr lang="en-GB" sz="2295" kern="1200" baseline="0" dirty="0">
                <a:solidFill>
                  <a:schemeClr val="tx1"/>
                </a:solidFill>
                <a:latin typeface="+mn-lt"/>
                <a:ea typeface="+mn-ea"/>
                <a:cs typeface="+mn-cs"/>
              </a:defRPr>
            </a:lvl9pPr>
          </a:lstStyle>
          <a:p>
            <a:r>
              <a:rPr lang="ja-JP" altLang="en-US">
                <a:latin typeface="Arial" panose="020B0604020202020204" pitchFamily="34" charset="0"/>
                <a:cs typeface="Arial" panose="020B0604020202020204" pitchFamily="34" charset="0"/>
              </a:rPr>
              <a:t>出所： 「テナント」各社</a:t>
            </a:r>
            <a:endParaRPr lang="en-US">
              <a:latin typeface="Arial" panose="020B0604020202020204" pitchFamily="34" charset="0"/>
              <a:cs typeface="Arial" panose="020B0604020202020204" pitchFamily="34" charset="0"/>
            </a:endParaRPr>
          </a:p>
        </p:txBody>
      </p:sp>
      <p:graphicFrame>
        <p:nvGraphicFramePr>
          <p:cNvPr id="49" name="Table 23">
            <a:extLst>
              <a:ext uri="{FF2B5EF4-FFF2-40B4-BE49-F238E27FC236}">
                <a16:creationId xmlns:a16="http://schemas.microsoft.com/office/drawing/2014/main" id="{985C73EB-E31E-D740-9AAE-5839B79309C9}"/>
              </a:ext>
            </a:extLst>
          </p:cNvPr>
          <p:cNvGraphicFramePr>
            <a:graphicFrameLocks/>
          </p:cNvGraphicFramePr>
          <p:nvPr>
            <p:extLst>
              <p:ext uri="{D42A27DB-BD31-4B8C-83A1-F6EECF244321}">
                <p14:modId xmlns:p14="http://schemas.microsoft.com/office/powerpoint/2010/main" val="3541080790"/>
              </p:ext>
            </p:extLst>
          </p:nvPr>
        </p:nvGraphicFramePr>
        <p:xfrm>
          <a:off x="341574" y="3088337"/>
          <a:ext cx="4958358" cy="849152"/>
        </p:xfrm>
        <a:graphic>
          <a:graphicData uri="http://schemas.openxmlformats.org/drawingml/2006/table">
            <a:tbl>
              <a:tblPr firstRow="1" bandRow="1">
                <a:tableStyleId>{5C22544A-7EE6-4342-B048-85BDC9FD1C3A}</a:tableStyleId>
              </a:tblPr>
              <a:tblGrid>
                <a:gridCol w="2140369">
                  <a:extLst>
                    <a:ext uri="{9D8B030D-6E8A-4147-A177-3AD203B41FA5}">
                      <a16:colId xmlns:a16="http://schemas.microsoft.com/office/drawing/2014/main" val="3594031598"/>
                    </a:ext>
                  </a:extLst>
                </a:gridCol>
                <a:gridCol w="762000">
                  <a:extLst>
                    <a:ext uri="{9D8B030D-6E8A-4147-A177-3AD203B41FA5}">
                      <a16:colId xmlns:a16="http://schemas.microsoft.com/office/drawing/2014/main" val="3229378769"/>
                    </a:ext>
                  </a:extLst>
                </a:gridCol>
                <a:gridCol w="928914">
                  <a:extLst>
                    <a:ext uri="{9D8B030D-6E8A-4147-A177-3AD203B41FA5}">
                      <a16:colId xmlns:a16="http://schemas.microsoft.com/office/drawing/2014/main" val="1208947202"/>
                    </a:ext>
                  </a:extLst>
                </a:gridCol>
                <a:gridCol w="1127075">
                  <a:extLst>
                    <a:ext uri="{9D8B030D-6E8A-4147-A177-3AD203B41FA5}">
                      <a16:colId xmlns:a16="http://schemas.microsoft.com/office/drawing/2014/main" val="8714571"/>
                    </a:ext>
                  </a:extLst>
                </a:gridCol>
              </a:tblGrid>
              <a:tr h="273152">
                <a:tc>
                  <a:txBody>
                    <a:bodyPr/>
                    <a:lstStyle/>
                    <a:p>
                      <a:pPr algn="l" rtl="0" fontAlgn="ctr"/>
                      <a:r>
                        <a:rPr lang="ja-JP" altLang="en-US" sz="1100" b="1" u="none" strike="noStrike">
                          <a:solidFill>
                            <a:srgbClr val="FFFFFF"/>
                          </a:solidFill>
                          <a:effectLst/>
                        </a:rPr>
                        <a:t>施設</a:t>
                      </a:r>
                      <a:endParaRPr lang="ja-JP" altLang="en-US" sz="1100" b="1" i="0" u="none" strike="noStrike">
                        <a:solidFill>
                          <a:srgbClr val="FFFFFF"/>
                        </a:solidFill>
                        <a:effectLst/>
                        <a:latin typeface="+mj-lt"/>
                        <a:ea typeface="+mn-ea"/>
                      </a:endParaRPr>
                    </a:p>
                  </a:txBody>
                  <a:tcPr marL="46800" marR="36000" marT="36000" marB="36000"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a:txBody>
                    <a:bodyPr/>
                    <a:lstStyle/>
                    <a:p>
                      <a:pPr algn="ctr" rtl="0" fontAlgn="ctr"/>
                      <a:r>
                        <a:rPr lang="ja-JP" altLang="en-US" sz="1100" b="1" u="none" strike="noStrike">
                          <a:solidFill>
                            <a:srgbClr val="FFFFFF"/>
                          </a:solidFill>
                          <a:effectLst/>
                        </a:rPr>
                        <a:t>用途</a:t>
                      </a:r>
                      <a:endParaRPr lang="ja-JP" altLang="en-US" sz="1100" b="1" i="0" u="none" strike="noStrike">
                        <a:solidFill>
                          <a:srgbClr val="FFFFFF"/>
                        </a:solidFill>
                        <a:effectLst/>
                        <a:latin typeface="+mj-lt"/>
                        <a:ea typeface="+mn-ea"/>
                      </a:endParaRPr>
                    </a:p>
                  </a:txBody>
                  <a:tcPr marL="36000" marR="36000" marT="36000" marB="36000"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a:txBody>
                    <a:bodyPr/>
                    <a:lstStyle/>
                    <a:p>
                      <a:pPr algn="ctr" rtl="0" fontAlgn="ctr"/>
                      <a:r>
                        <a:rPr lang="ja-JP" altLang="en-US" sz="1100" b="1" u="none" strike="noStrike">
                          <a:solidFill>
                            <a:srgbClr val="FFFFFF"/>
                          </a:solidFill>
                          <a:effectLst/>
                        </a:rPr>
                        <a:t>開発会社</a:t>
                      </a:r>
                      <a:endParaRPr lang="ja-JP" altLang="en-US" sz="1100" b="1" i="0" u="none" strike="noStrike">
                        <a:solidFill>
                          <a:srgbClr val="FFFFFF"/>
                        </a:solidFill>
                        <a:effectLst/>
                        <a:latin typeface="+mj-lt"/>
                        <a:ea typeface="+mn-ea"/>
                      </a:endParaRPr>
                    </a:p>
                  </a:txBody>
                  <a:tcPr marL="36000" marR="36000" marT="36000" marB="36000"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a:txBody>
                    <a:bodyPr/>
                    <a:lstStyle/>
                    <a:p>
                      <a:pPr algn="ctr" rtl="0" fontAlgn="b"/>
                      <a:r>
                        <a:rPr lang="ja-JP" altLang="en-US" sz="1100" b="1" u="none" strike="noStrike">
                          <a:solidFill>
                            <a:srgbClr val="FFFFFF"/>
                          </a:solidFill>
                          <a:effectLst/>
                          <a:latin typeface="+mn-lt"/>
                          <a:ea typeface="+mn-ea"/>
                        </a:rPr>
                        <a:t>サブマーケット</a:t>
                      </a:r>
                      <a:endParaRPr lang="ja-JP" altLang="en-US" sz="1100" b="1" i="0" u="none" strike="noStrike">
                        <a:solidFill>
                          <a:srgbClr val="FFFFFF"/>
                        </a:solidFill>
                        <a:effectLst/>
                        <a:latin typeface="+mn-lt"/>
                        <a:ea typeface="+mn-ea"/>
                      </a:endParaRPr>
                    </a:p>
                  </a:txBody>
                  <a:tcPr marL="36000" marR="36000" marT="36000" marB="36000" anchor="ctr">
                    <a:lnL w="12700" cmpd="sng">
                      <a:noFill/>
                    </a:lnL>
                    <a:lnR w="12700" cmpd="sng">
                      <a:noFill/>
                    </a:lnR>
                    <a:lnT w="12700" cmpd="sng">
                      <a:noFill/>
                    </a:lnT>
                    <a:lnB w="38100" cmpd="sng">
                      <a:noFill/>
                    </a:lnB>
                    <a:lnTlToBr w="12700" cmpd="sng">
                      <a:noFill/>
                      <a:prstDash val="solid"/>
                    </a:lnTlToBr>
                    <a:lnBlToTr w="12700" cmpd="sng">
                      <a:noFill/>
                      <a:prstDash val="solid"/>
                    </a:lnBlToTr>
                  </a:tcPr>
                </a:tc>
                <a:extLst>
                  <a:ext uri="{0D108BD9-81ED-4DB2-BD59-A6C34878D82A}">
                    <a16:rowId xmlns:a16="http://schemas.microsoft.com/office/drawing/2014/main" val="3915449121"/>
                  </a:ext>
                </a:extLst>
              </a:tr>
              <a:tr h="288000">
                <a:tc>
                  <a:txBody>
                    <a:bodyPr/>
                    <a:lstStyle/>
                    <a:p>
                      <a:pPr marL="0" marR="0" lvl="0" indent="0" algn="l" defTabSz="1005840" rtl="0" eaLnBrk="1" fontAlgn="ctr" latinLnBrk="0" hangingPunct="1">
                        <a:lnSpc>
                          <a:spcPct val="100000"/>
                        </a:lnSpc>
                        <a:spcBef>
                          <a:spcPts val="0"/>
                        </a:spcBef>
                        <a:spcAft>
                          <a:spcPts val="0"/>
                        </a:spcAft>
                        <a:buClrTx/>
                        <a:buSzTx/>
                        <a:buFontTx/>
                        <a:buNone/>
                        <a:tabLst/>
                        <a:defRPr/>
                      </a:pPr>
                      <a:r>
                        <a:rPr lang="ja-JP" altLang="en-US" sz="1100" b="0" i="0" u="none" strike="noStrike" kern="1200">
                          <a:solidFill>
                            <a:srgbClr val="545859"/>
                          </a:solidFill>
                          <a:effectLst/>
                          <a:latin typeface="+mn-lt"/>
                          <a:ea typeface="Meiryo UI" panose="020B0604030504040204" pitchFamily="50" charset="-128"/>
                          <a:cs typeface="+mn-cs"/>
                        </a:rPr>
                        <a:t>三井アウトレットパーク 岡崎</a:t>
                      </a:r>
                    </a:p>
                  </a:txBody>
                  <a:tcPr marL="46800" marR="36000" marT="36000" marB="3600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ctr" defTabSz="1005840" rtl="0" eaLnBrk="1" fontAlgn="ctr" latinLnBrk="0" hangingPunct="1">
                        <a:lnSpc>
                          <a:spcPct val="100000"/>
                        </a:lnSpc>
                        <a:spcBef>
                          <a:spcPts val="0"/>
                        </a:spcBef>
                        <a:spcAft>
                          <a:spcPts val="0"/>
                        </a:spcAft>
                        <a:buClrTx/>
                        <a:buSzTx/>
                        <a:buFontTx/>
                        <a:buNone/>
                        <a:tabLst/>
                        <a:defRPr/>
                      </a:pPr>
                      <a:r>
                        <a:rPr lang="ja-JP" altLang="en-US" sz="1100" b="0" u="none" strike="noStrike" kern="1200">
                          <a:solidFill>
                            <a:schemeClr val="tx1">
                              <a:lumMod val="75000"/>
                            </a:schemeClr>
                          </a:solidFill>
                          <a:effectLst/>
                          <a:latin typeface="+mn-lt"/>
                        </a:rPr>
                        <a:t>店舗</a:t>
                      </a:r>
                    </a:p>
                  </a:txBody>
                  <a:tcPr marL="36000" marR="36000" marT="36000" marB="3600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rtl="0" fontAlgn="ctr"/>
                      <a:r>
                        <a:rPr lang="ja-JP" altLang="en-US" sz="1100" b="0" i="0" u="none" strike="noStrike">
                          <a:solidFill>
                            <a:schemeClr val="tx1">
                              <a:lumMod val="75000"/>
                            </a:schemeClr>
                          </a:solidFill>
                          <a:effectLst/>
                          <a:latin typeface="+mn-lt"/>
                          <a:ea typeface="+mn-ea"/>
                        </a:rPr>
                        <a:t>三井不動産</a:t>
                      </a:r>
                    </a:p>
                  </a:txBody>
                  <a:tcPr marL="36000" marR="36000" marT="36000" marB="3600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rtl="0" fontAlgn="ctr"/>
                      <a:r>
                        <a:rPr lang="ja-JP" altLang="en-US" sz="1100" b="0" i="0" u="none" strike="noStrike">
                          <a:solidFill>
                            <a:srgbClr val="2F3131"/>
                          </a:solidFill>
                          <a:effectLst/>
                          <a:latin typeface="Arial" panose="020B0604020202020204" pitchFamily="34" charset="0"/>
                        </a:rPr>
                        <a:t>愛知県</a:t>
                      </a:r>
                    </a:p>
                  </a:txBody>
                  <a:tcPr marL="36000" marR="36000" marT="36000" marB="3600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619061197"/>
                  </a:ext>
                </a:extLst>
              </a:tr>
              <a:tr h="288000">
                <a:tc>
                  <a:txBody>
                    <a:bodyPr/>
                    <a:lstStyle/>
                    <a:p>
                      <a:pPr marL="0" marR="0" lvl="0" indent="0" algn="l" defTabSz="1005840" rtl="0" eaLnBrk="1" fontAlgn="ctr" latinLnBrk="0" hangingPunct="1">
                        <a:lnSpc>
                          <a:spcPct val="100000"/>
                        </a:lnSpc>
                        <a:spcBef>
                          <a:spcPts val="0"/>
                        </a:spcBef>
                        <a:spcAft>
                          <a:spcPts val="0"/>
                        </a:spcAft>
                        <a:buClrTx/>
                        <a:buSzTx/>
                        <a:buFontTx/>
                        <a:buNone/>
                        <a:tabLst/>
                        <a:defRPr/>
                      </a:pPr>
                      <a:r>
                        <a:rPr lang="ja-JP" altLang="en-US" sz="1100" b="0" i="0" u="none" strike="noStrike" kern="1200">
                          <a:solidFill>
                            <a:schemeClr val="tx1">
                              <a:lumMod val="75000"/>
                            </a:schemeClr>
                          </a:solidFill>
                          <a:effectLst/>
                          <a:latin typeface="+mn-lt"/>
                          <a:ea typeface="+mn-ea"/>
                          <a:cs typeface="+mn-cs"/>
                        </a:rPr>
                        <a:t>ららぽーと</a:t>
                      </a:r>
                      <a:r>
                        <a:rPr lang="en-US" altLang="ja-JP" sz="1100" b="0" i="0" u="none" strike="noStrike" kern="1200">
                          <a:solidFill>
                            <a:schemeClr val="tx1">
                              <a:lumMod val="75000"/>
                            </a:schemeClr>
                          </a:solidFill>
                          <a:effectLst/>
                          <a:latin typeface="+mn-lt"/>
                          <a:ea typeface="+mn-ea"/>
                          <a:cs typeface="+mn-cs"/>
                        </a:rPr>
                        <a:t>TOKYO-BAY</a:t>
                      </a:r>
                      <a:r>
                        <a:rPr lang="ja-JP" altLang="en-US" sz="1100" b="0" i="0" u="none" strike="noStrike" kern="1200">
                          <a:solidFill>
                            <a:schemeClr val="tx1">
                              <a:lumMod val="75000"/>
                            </a:schemeClr>
                          </a:solidFill>
                          <a:effectLst/>
                          <a:latin typeface="+mn-lt"/>
                          <a:ea typeface="+mn-ea"/>
                          <a:cs typeface="+mn-cs"/>
                        </a:rPr>
                        <a:t>北館建替え</a:t>
                      </a:r>
                    </a:p>
                  </a:txBody>
                  <a:tcPr marL="46800" marR="36000" marT="36000" marB="36000"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4D5D6"/>
                    </a:solidFill>
                  </a:tcPr>
                </a:tc>
                <a:tc>
                  <a:txBody>
                    <a:bodyPr/>
                    <a:lstStyle/>
                    <a:p>
                      <a:pPr marL="0" marR="0" lvl="0" indent="0" algn="ctr" defTabSz="1005840" rtl="0" eaLnBrk="1" fontAlgn="ctr" latinLnBrk="0" hangingPunct="1">
                        <a:lnSpc>
                          <a:spcPct val="100000"/>
                        </a:lnSpc>
                        <a:spcBef>
                          <a:spcPts val="0"/>
                        </a:spcBef>
                        <a:spcAft>
                          <a:spcPts val="0"/>
                        </a:spcAft>
                        <a:buClrTx/>
                        <a:buSzTx/>
                        <a:buFontTx/>
                        <a:buNone/>
                        <a:tabLst/>
                        <a:defRPr/>
                      </a:pPr>
                      <a:r>
                        <a:rPr lang="ja-JP" altLang="en-US" sz="1100" b="0" u="none" strike="noStrike" kern="1200">
                          <a:solidFill>
                            <a:schemeClr val="tx1">
                              <a:lumMod val="75000"/>
                            </a:schemeClr>
                          </a:solidFill>
                          <a:effectLst/>
                          <a:latin typeface="+mn-lt"/>
                        </a:rPr>
                        <a:t>店舗</a:t>
                      </a:r>
                    </a:p>
                  </a:txBody>
                  <a:tcPr marL="36000" marR="36000" marT="36000" marB="36000"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4D5D6"/>
                    </a:solidFill>
                  </a:tcPr>
                </a:tc>
                <a:tc>
                  <a:txBody>
                    <a:bodyPr/>
                    <a:lstStyle/>
                    <a:p>
                      <a:pPr algn="ctr" rtl="0" fontAlgn="ctr"/>
                      <a:r>
                        <a:rPr lang="ja-JP" altLang="en-US" sz="1100" b="0" i="0" u="none" strike="noStrike">
                          <a:solidFill>
                            <a:schemeClr val="tx1">
                              <a:lumMod val="75000"/>
                            </a:schemeClr>
                          </a:solidFill>
                          <a:effectLst/>
                          <a:latin typeface="+mn-lt"/>
                          <a:ea typeface="+mn-ea"/>
                        </a:rPr>
                        <a:t>三井不動産</a:t>
                      </a:r>
                    </a:p>
                  </a:txBody>
                  <a:tcPr marL="36000" marR="36000" marT="36000" marB="36000"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4D5D6"/>
                    </a:solidFill>
                  </a:tcPr>
                </a:tc>
                <a:tc>
                  <a:txBody>
                    <a:bodyPr/>
                    <a:lstStyle/>
                    <a:p>
                      <a:pPr marL="0" marR="0" lvl="0" indent="0" algn="ctr" defTabSz="1005840" rtl="0" eaLnBrk="1" fontAlgn="ctr" latinLnBrk="0" hangingPunct="1">
                        <a:lnSpc>
                          <a:spcPct val="100000"/>
                        </a:lnSpc>
                        <a:spcBef>
                          <a:spcPts val="0"/>
                        </a:spcBef>
                        <a:spcAft>
                          <a:spcPts val="0"/>
                        </a:spcAft>
                        <a:buClrTx/>
                        <a:buSzTx/>
                        <a:buFontTx/>
                        <a:buNone/>
                        <a:tabLst/>
                        <a:defRPr/>
                      </a:pPr>
                      <a:r>
                        <a:rPr lang="ja-JP" altLang="en-US" sz="1100" b="0" i="0" u="none" strike="noStrike">
                          <a:solidFill>
                            <a:schemeClr val="tx1">
                              <a:lumMod val="75000"/>
                            </a:schemeClr>
                          </a:solidFill>
                          <a:effectLst/>
                          <a:latin typeface="+mn-ea"/>
                          <a:ea typeface="+mn-ea"/>
                        </a:rPr>
                        <a:t>千葉県</a:t>
                      </a:r>
                    </a:p>
                  </a:txBody>
                  <a:tcPr marL="36000" marR="36000" marT="36000" marB="36000"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4D5D6"/>
                    </a:solidFill>
                  </a:tcPr>
                </a:tc>
                <a:extLst>
                  <a:ext uri="{0D108BD9-81ED-4DB2-BD59-A6C34878D82A}">
                    <a16:rowId xmlns:a16="http://schemas.microsoft.com/office/drawing/2014/main" val="4060717521"/>
                  </a:ext>
                </a:extLst>
              </a:tr>
            </a:tbl>
          </a:graphicData>
        </a:graphic>
      </p:graphicFrame>
      <p:sp>
        <p:nvSpPr>
          <p:cNvPr id="95" name="Text Placeholder 77">
            <a:extLst>
              <a:ext uri="{FF2B5EF4-FFF2-40B4-BE49-F238E27FC236}">
                <a16:creationId xmlns:a16="http://schemas.microsoft.com/office/drawing/2014/main" id="{DE575712-426A-298A-F0BB-041C2196A565}"/>
              </a:ext>
            </a:extLst>
          </p:cNvPr>
          <p:cNvSpPr txBox="1">
            <a:spLocks/>
          </p:cNvSpPr>
          <p:nvPr/>
        </p:nvSpPr>
        <p:spPr>
          <a:xfrm>
            <a:off x="6112040" y="1076400"/>
            <a:ext cx="2067477" cy="298800"/>
          </a:xfrm>
          <a:prstGeom prst="rect">
            <a:avLst/>
          </a:prstGeom>
          <a:noFill/>
        </p:spPr>
        <p:txBody>
          <a:bodyPr lIns="45720" rIns="45720"/>
          <a:lstStyle>
            <a:lvl1pPr marL="0" indent="0" algn="l" defTabSz="1112721" rtl="0" eaLnBrk="1" latinLnBrk="0" hangingPunct="1">
              <a:lnSpc>
                <a:spcPct val="110000"/>
              </a:lnSpc>
              <a:spcBef>
                <a:spcPts val="0"/>
              </a:spcBef>
              <a:spcAft>
                <a:spcPts val="765"/>
              </a:spcAft>
              <a:buFont typeface="Arial" panose="020B0604020202020204" pitchFamily="34" charset="0"/>
              <a:buNone/>
              <a:defRPr sz="1350" b="0" kern="1200" cap="all" baseline="0">
                <a:solidFill>
                  <a:schemeClr val="accent6"/>
                </a:solidFill>
                <a:latin typeface="+mj-lt"/>
                <a:ea typeface="+mn-ea"/>
                <a:cs typeface="+mn-cs"/>
              </a:defRPr>
            </a:lvl1pPr>
            <a:lvl2pPr marL="0" indent="0" algn="l" defTabSz="1112721" rtl="0" eaLnBrk="1" latinLnBrk="0" hangingPunct="1">
              <a:lnSpc>
                <a:spcPct val="110000"/>
              </a:lnSpc>
              <a:spcBef>
                <a:spcPts val="0"/>
              </a:spcBef>
              <a:spcAft>
                <a:spcPts val="765"/>
              </a:spcAft>
              <a:buFont typeface="Arial" panose="020B0604020202020204" pitchFamily="34" charset="0"/>
              <a:buNone/>
              <a:defRPr sz="2295" b="0" kern="1200" baseline="0">
                <a:solidFill>
                  <a:schemeClr val="tx1"/>
                </a:solidFill>
                <a:latin typeface="+mn-lt"/>
                <a:ea typeface="+mn-ea"/>
                <a:cs typeface="+mn-cs"/>
              </a:defRPr>
            </a:lvl2pPr>
            <a:lvl3pPr marL="340043" indent="-340043" algn="l" defTabSz="1112721" rtl="0" eaLnBrk="1" latinLnBrk="0" hangingPunct="1">
              <a:lnSpc>
                <a:spcPct val="110000"/>
              </a:lnSpc>
              <a:spcBef>
                <a:spcPts val="0"/>
              </a:spcBef>
              <a:spcAft>
                <a:spcPts val="765"/>
              </a:spcAft>
              <a:buClr>
                <a:schemeClr val="accent2"/>
              </a:buClr>
              <a:buFont typeface="Arial" panose="020B0604020202020204" pitchFamily="34" charset="0"/>
              <a:buChar char="•"/>
              <a:defRPr sz="2295" b="0" kern="1200">
                <a:solidFill>
                  <a:schemeClr val="tx1"/>
                </a:solidFill>
                <a:latin typeface="+mn-lt"/>
                <a:ea typeface="+mn-ea"/>
                <a:cs typeface="+mn-cs"/>
              </a:defRPr>
            </a:lvl3pPr>
            <a:lvl4pPr marL="686158" indent="-346115" algn="l" defTabSz="1112721" rtl="0" eaLnBrk="1" latinLnBrk="0" hangingPunct="1">
              <a:lnSpc>
                <a:spcPct val="110000"/>
              </a:lnSpc>
              <a:spcBef>
                <a:spcPts val="0"/>
              </a:spcBef>
              <a:spcAft>
                <a:spcPts val="765"/>
              </a:spcAft>
              <a:buClr>
                <a:schemeClr val="accent2"/>
              </a:buClr>
              <a:buFont typeface="Arial" panose="020B0604020202020204" pitchFamily="34" charset="0"/>
              <a:buChar char="–"/>
              <a:defRPr sz="2295" kern="1200">
                <a:solidFill>
                  <a:schemeClr val="tx1"/>
                </a:solidFill>
                <a:latin typeface="+mn-lt"/>
                <a:ea typeface="+mn-ea"/>
                <a:cs typeface="+mn-cs"/>
              </a:defRPr>
            </a:lvl4pPr>
            <a:lvl5pPr marL="1026200" indent="-340043" algn="l" defTabSz="1112721" rtl="0" eaLnBrk="1" latinLnBrk="0" hangingPunct="1">
              <a:lnSpc>
                <a:spcPct val="110000"/>
              </a:lnSpc>
              <a:spcBef>
                <a:spcPts val="0"/>
              </a:spcBef>
              <a:spcAft>
                <a:spcPts val="765"/>
              </a:spcAft>
              <a:buClr>
                <a:schemeClr val="accent2"/>
              </a:buClr>
              <a:buFont typeface="Arial" panose="020B0604020202020204" pitchFamily="34" charset="0"/>
              <a:buChar char="»"/>
              <a:defRPr sz="2295" kern="1200" baseline="0">
                <a:solidFill>
                  <a:schemeClr val="tx1"/>
                </a:solidFill>
                <a:latin typeface="+mn-lt"/>
                <a:ea typeface="+mn-ea"/>
                <a:cs typeface="+mn-cs"/>
              </a:defRPr>
            </a:lvl5pPr>
            <a:lvl6pPr marL="0" indent="0" algn="l" defTabSz="1112721" rtl="0" eaLnBrk="1" latinLnBrk="0" hangingPunct="1">
              <a:lnSpc>
                <a:spcPct val="110000"/>
              </a:lnSpc>
              <a:spcBef>
                <a:spcPts val="0"/>
              </a:spcBef>
              <a:spcAft>
                <a:spcPts val="765"/>
              </a:spcAft>
              <a:buClr>
                <a:schemeClr val="accent5"/>
              </a:buClr>
              <a:buFont typeface="Arial" panose="020B0604020202020204" pitchFamily="34" charset="0"/>
              <a:buNone/>
              <a:defRPr sz="2295" b="0" kern="1200">
                <a:solidFill>
                  <a:schemeClr val="accent1"/>
                </a:solidFill>
                <a:latin typeface="+mn-lt"/>
                <a:ea typeface="+mn-ea"/>
                <a:cs typeface="+mn-cs"/>
              </a:defRPr>
            </a:lvl6pPr>
            <a:lvl7pPr marL="340043" indent="-340043" algn="l" defTabSz="1112721" rtl="0" eaLnBrk="1" latinLnBrk="0" hangingPunct="1">
              <a:lnSpc>
                <a:spcPct val="110000"/>
              </a:lnSpc>
              <a:spcBef>
                <a:spcPts val="0"/>
              </a:spcBef>
              <a:spcAft>
                <a:spcPts val="765"/>
              </a:spcAft>
              <a:buClr>
                <a:schemeClr val="accent2"/>
              </a:buClr>
              <a:buFont typeface="+mj-lt"/>
              <a:buAutoNum type="arabicPeriod"/>
              <a:defRPr sz="2295" b="0" kern="1200">
                <a:solidFill>
                  <a:schemeClr val="tx1"/>
                </a:solidFill>
                <a:latin typeface="+mj-lt"/>
                <a:ea typeface="+mn-ea"/>
                <a:cs typeface="+mn-cs"/>
              </a:defRPr>
            </a:lvl7pPr>
            <a:lvl8pPr marL="686158" indent="-346115" algn="l" defTabSz="1112721" rtl="0" eaLnBrk="1" latinLnBrk="0" hangingPunct="1">
              <a:lnSpc>
                <a:spcPct val="110000"/>
              </a:lnSpc>
              <a:spcBef>
                <a:spcPts val="0"/>
              </a:spcBef>
              <a:spcAft>
                <a:spcPts val="765"/>
              </a:spcAft>
              <a:buClr>
                <a:schemeClr val="accent2"/>
              </a:buClr>
              <a:buFont typeface="+mj-lt"/>
              <a:buAutoNum type="alphaLcPeriod"/>
              <a:defRPr sz="2295" kern="1200" baseline="0">
                <a:solidFill>
                  <a:schemeClr val="tx1"/>
                </a:solidFill>
                <a:latin typeface="+mn-lt"/>
                <a:ea typeface="+mn-ea"/>
                <a:cs typeface="+mn-cs"/>
              </a:defRPr>
            </a:lvl8pPr>
            <a:lvl9pPr marL="1056561" indent="-352187" algn="l" defTabSz="1112721" rtl="0" eaLnBrk="1" latinLnBrk="0" hangingPunct="1">
              <a:lnSpc>
                <a:spcPct val="110000"/>
              </a:lnSpc>
              <a:spcBef>
                <a:spcPts val="0"/>
              </a:spcBef>
              <a:spcAft>
                <a:spcPts val="765"/>
              </a:spcAft>
              <a:buClr>
                <a:schemeClr val="accent2"/>
              </a:buClr>
              <a:buFont typeface="+mj-lt"/>
              <a:buAutoNum type="romanLcPeriod"/>
              <a:defRPr lang="en-GB" sz="2295" kern="1200" baseline="0" dirty="0">
                <a:solidFill>
                  <a:schemeClr val="tx1"/>
                </a:solidFill>
                <a:latin typeface="+mn-lt"/>
                <a:ea typeface="+mn-ea"/>
                <a:cs typeface="+mn-cs"/>
              </a:defRPr>
            </a:lvl9pPr>
          </a:lstStyle>
          <a:p>
            <a:pPr algn="ctr"/>
            <a:r>
              <a:rPr lang="en-US" altLang="ja-JP" b="1"/>
              <a:t>BVLGARI</a:t>
            </a:r>
            <a:r>
              <a:rPr lang="ja-JP" altLang="en-US" b="1"/>
              <a:t> </a:t>
            </a:r>
            <a:r>
              <a:rPr lang="en-US" altLang="ja-JP" b="1"/>
              <a:t>(</a:t>
            </a:r>
            <a:r>
              <a:rPr lang="ja-JP" altLang="en-US" b="1"/>
              <a:t>表参道</a:t>
            </a:r>
            <a:r>
              <a:rPr lang="en-US" altLang="ja-JP" b="1"/>
              <a:t>)</a:t>
            </a:r>
            <a:endParaRPr lang="ja-JP" altLang="en-US" b="1"/>
          </a:p>
        </p:txBody>
      </p:sp>
      <p:grpSp>
        <p:nvGrpSpPr>
          <p:cNvPr id="97" name="グループ化 82">
            <a:extLst>
              <a:ext uri="{FF2B5EF4-FFF2-40B4-BE49-F238E27FC236}">
                <a16:creationId xmlns:a16="http://schemas.microsoft.com/office/drawing/2014/main" id="{74533BC0-DB0C-B6DE-A7A6-F0A2F8328480}"/>
              </a:ext>
            </a:extLst>
          </p:cNvPr>
          <p:cNvGrpSpPr/>
          <p:nvPr/>
        </p:nvGrpSpPr>
        <p:grpSpPr>
          <a:xfrm>
            <a:off x="7843332" y="8897868"/>
            <a:ext cx="2071908" cy="304799"/>
            <a:chOff x="4086065" y="6005332"/>
            <a:chExt cx="2463247" cy="243381"/>
          </a:xfrm>
        </p:grpSpPr>
        <p:sp>
          <p:nvSpPr>
            <p:cNvPr id="98" name="TextBox 14">
              <a:extLst>
                <a:ext uri="{FF2B5EF4-FFF2-40B4-BE49-F238E27FC236}">
                  <a16:creationId xmlns:a16="http://schemas.microsoft.com/office/drawing/2014/main" id="{0EB7E933-7B42-A108-D578-9C917EA6CE79}"/>
                </a:ext>
              </a:extLst>
            </p:cNvPr>
            <p:cNvSpPr txBox="1">
              <a:spLocks noChangeArrowheads="1"/>
            </p:cNvSpPr>
            <p:nvPr/>
          </p:nvSpPr>
          <p:spPr bwMode="auto">
            <a:xfrm>
              <a:off x="4086065" y="6005332"/>
              <a:ext cx="2463247" cy="243381"/>
            </a:xfrm>
            <a:prstGeom prst="rect">
              <a:avLst/>
            </a:prstGeom>
            <a:noFill/>
            <a:ln w="9525" cap="sq">
              <a:solidFill>
                <a:schemeClr val="tx1">
                  <a:lumMod val="40000"/>
                  <a:lumOff val="6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wrap="square" lIns="108000" tIns="36000" rIns="36000" bIns="36000" rtlCol="0" anchor="ctr"/>
            <a:lstStyle>
              <a:defPPr>
                <a:defRPr lang="en-US"/>
              </a:defPPr>
              <a:lvl1pPr algn="ctr">
                <a:defRPr sz="700">
                  <a:solidFill>
                    <a:schemeClr val="tx1">
                      <a:lumMod val="75000"/>
                    </a:schemeClr>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defTabSz="108000">
                <a:tabLst>
                  <a:tab pos="108000" algn="l"/>
                </a:tabLst>
              </a:pPr>
              <a:r>
                <a:rPr lang="en-US" altLang="ja-JP" sz="1050">
                  <a:solidFill>
                    <a:schemeClr val="tx1"/>
                  </a:solidFill>
                </a:rPr>
                <a:t>	</a:t>
              </a:r>
              <a:r>
                <a:rPr lang="ja-JP" altLang="en-US" sz="1050">
                  <a:solidFill>
                    <a:schemeClr val="tx1"/>
                  </a:solidFill>
                </a:rPr>
                <a:t>　リテールプライム賃料</a:t>
              </a:r>
              <a:r>
                <a:rPr lang="en-US" altLang="ja-JP" sz="1050">
                  <a:solidFill>
                    <a:schemeClr val="tx1"/>
                  </a:solidFill>
                </a:rPr>
                <a:t>100,000</a:t>
              </a:r>
              <a:r>
                <a:rPr lang="ja-JP" altLang="en-US" sz="1050">
                  <a:solidFill>
                    <a:schemeClr val="tx1"/>
                  </a:solidFill>
                </a:rPr>
                <a:t>円</a:t>
              </a:r>
              <a:endParaRPr lang="en-US" altLang="en-US" sz="1050">
                <a:solidFill>
                  <a:schemeClr val="tx1"/>
                </a:solidFill>
              </a:endParaRPr>
            </a:p>
          </p:txBody>
        </p:sp>
        <p:sp>
          <p:nvSpPr>
            <p:cNvPr id="99" name="Rectangle 99">
              <a:extLst>
                <a:ext uri="{FF2B5EF4-FFF2-40B4-BE49-F238E27FC236}">
                  <a16:creationId xmlns:a16="http://schemas.microsoft.com/office/drawing/2014/main" id="{736F170C-25D4-80CE-C58B-7393CBBFA123}"/>
                </a:ext>
              </a:extLst>
            </p:cNvPr>
            <p:cNvSpPr/>
            <p:nvPr/>
          </p:nvSpPr>
          <p:spPr>
            <a:xfrm>
              <a:off x="4195757" y="6081029"/>
              <a:ext cx="192598" cy="91987"/>
            </a:xfrm>
            <a:prstGeom prst="rect">
              <a:avLst/>
            </a:prstGeom>
            <a:solidFill>
              <a:schemeClr val="accent6"/>
            </a:solidFill>
            <a:ln w="9525">
              <a:solidFill>
                <a:srgbClr val="AAAC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tx1">
                    <a:lumMod val="50000"/>
                  </a:schemeClr>
                </a:solidFill>
              </a:endParaRPr>
            </a:p>
          </p:txBody>
        </p:sp>
      </p:grpSp>
      <p:sp>
        <p:nvSpPr>
          <p:cNvPr id="100" name="object 17">
            <a:extLst>
              <a:ext uri="{FF2B5EF4-FFF2-40B4-BE49-F238E27FC236}">
                <a16:creationId xmlns:a16="http://schemas.microsoft.com/office/drawing/2014/main" id="{78F9EC84-0780-3A96-3B1F-80EBDAF46D96}"/>
              </a:ext>
            </a:extLst>
          </p:cNvPr>
          <p:cNvSpPr/>
          <p:nvPr/>
        </p:nvSpPr>
        <p:spPr>
          <a:xfrm>
            <a:off x="10047787" y="3904800"/>
            <a:ext cx="45719" cy="5544000"/>
          </a:xfrm>
          <a:custGeom>
            <a:avLst/>
            <a:gdLst/>
            <a:ahLst/>
            <a:cxnLst/>
            <a:rect l="l" t="t" r="r" b="b"/>
            <a:pathLst>
              <a:path h="5139055">
                <a:moveTo>
                  <a:pt x="0" y="0"/>
                </a:moveTo>
                <a:lnTo>
                  <a:pt x="0" y="5138928"/>
                </a:lnTo>
              </a:path>
            </a:pathLst>
          </a:custGeom>
          <a:ln w="6350">
            <a:solidFill>
              <a:srgbClr val="58595B"/>
            </a:solidFill>
          </a:ln>
        </p:spPr>
        <p:txBody>
          <a:bodyPr wrap="square" lIns="0" tIns="0" rIns="0" bIns="0" rtlCol="0"/>
          <a:lstStyle/>
          <a:p>
            <a:endParaRPr/>
          </a:p>
        </p:txBody>
      </p:sp>
      <p:sp>
        <p:nvSpPr>
          <p:cNvPr id="104" name="Text Placeholder 77">
            <a:extLst>
              <a:ext uri="{FF2B5EF4-FFF2-40B4-BE49-F238E27FC236}">
                <a16:creationId xmlns:a16="http://schemas.microsoft.com/office/drawing/2014/main" id="{2E509624-B356-724E-50D7-2CBF3C73B5A7}"/>
              </a:ext>
            </a:extLst>
          </p:cNvPr>
          <p:cNvSpPr txBox="1">
            <a:spLocks/>
          </p:cNvSpPr>
          <p:nvPr/>
        </p:nvSpPr>
        <p:spPr>
          <a:xfrm>
            <a:off x="8680466" y="1076400"/>
            <a:ext cx="3011470" cy="298800"/>
          </a:xfrm>
          <a:prstGeom prst="rect">
            <a:avLst/>
          </a:prstGeom>
          <a:noFill/>
        </p:spPr>
        <p:txBody>
          <a:bodyPr lIns="45720" rIns="45720"/>
          <a:lstStyle>
            <a:lvl1pPr marL="0" indent="0" algn="l" defTabSz="1112721" rtl="0" eaLnBrk="1" latinLnBrk="0" hangingPunct="1">
              <a:lnSpc>
                <a:spcPct val="110000"/>
              </a:lnSpc>
              <a:spcBef>
                <a:spcPts val="0"/>
              </a:spcBef>
              <a:spcAft>
                <a:spcPts val="765"/>
              </a:spcAft>
              <a:buFont typeface="Arial" panose="020B0604020202020204" pitchFamily="34" charset="0"/>
              <a:buNone/>
              <a:defRPr sz="1350" b="0" kern="1200" cap="all" baseline="0">
                <a:solidFill>
                  <a:schemeClr val="accent6"/>
                </a:solidFill>
                <a:latin typeface="+mj-lt"/>
                <a:ea typeface="+mn-ea"/>
                <a:cs typeface="+mn-cs"/>
              </a:defRPr>
            </a:lvl1pPr>
            <a:lvl2pPr marL="0" indent="0" algn="l" defTabSz="1112721" rtl="0" eaLnBrk="1" latinLnBrk="0" hangingPunct="1">
              <a:lnSpc>
                <a:spcPct val="110000"/>
              </a:lnSpc>
              <a:spcBef>
                <a:spcPts val="0"/>
              </a:spcBef>
              <a:spcAft>
                <a:spcPts val="765"/>
              </a:spcAft>
              <a:buFont typeface="Arial" panose="020B0604020202020204" pitchFamily="34" charset="0"/>
              <a:buNone/>
              <a:defRPr sz="2295" b="0" kern="1200" baseline="0">
                <a:solidFill>
                  <a:schemeClr val="tx1"/>
                </a:solidFill>
                <a:latin typeface="+mn-lt"/>
                <a:ea typeface="+mn-ea"/>
                <a:cs typeface="+mn-cs"/>
              </a:defRPr>
            </a:lvl2pPr>
            <a:lvl3pPr marL="340043" indent="-340043" algn="l" defTabSz="1112721" rtl="0" eaLnBrk="1" latinLnBrk="0" hangingPunct="1">
              <a:lnSpc>
                <a:spcPct val="110000"/>
              </a:lnSpc>
              <a:spcBef>
                <a:spcPts val="0"/>
              </a:spcBef>
              <a:spcAft>
                <a:spcPts val="765"/>
              </a:spcAft>
              <a:buClr>
                <a:schemeClr val="accent2"/>
              </a:buClr>
              <a:buFont typeface="Arial" panose="020B0604020202020204" pitchFamily="34" charset="0"/>
              <a:buChar char="•"/>
              <a:defRPr sz="2295" b="0" kern="1200">
                <a:solidFill>
                  <a:schemeClr val="tx1"/>
                </a:solidFill>
                <a:latin typeface="+mn-lt"/>
                <a:ea typeface="+mn-ea"/>
                <a:cs typeface="+mn-cs"/>
              </a:defRPr>
            </a:lvl3pPr>
            <a:lvl4pPr marL="686158" indent="-346115" algn="l" defTabSz="1112721" rtl="0" eaLnBrk="1" latinLnBrk="0" hangingPunct="1">
              <a:lnSpc>
                <a:spcPct val="110000"/>
              </a:lnSpc>
              <a:spcBef>
                <a:spcPts val="0"/>
              </a:spcBef>
              <a:spcAft>
                <a:spcPts val="765"/>
              </a:spcAft>
              <a:buClr>
                <a:schemeClr val="accent2"/>
              </a:buClr>
              <a:buFont typeface="Arial" panose="020B0604020202020204" pitchFamily="34" charset="0"/>
              <a:buChar char="–"/>
              <a:defRPr sz="2295" kern="1200">
                <a:solidFill>
                  <a:schemeClr val="tx1"/>
                </a:solidFill>
                <a:latin typeface="+mn-lt"/>
                <a:ea typeface="+mn-ea"/>
                <a:cs typeface="+mn-cs"/>
              </a:defRPr>
            </a:lvl4pPr>
            <a:lvl5pPr marL="1026200" indent="-340043" algn="l" defTabSz="1112721" rtl="0" eaLnBrk="1" latinLnBrk="0" hangingPunct="1">
              <a:lnSpc>
                <a:spcPct val="110000"/>
              </a:lnSpc>
              <a:spcBef>
                <a:spcPts val="0"/>
              </a:spcBef>
              <a:spcAft>
                <a:spcPts val="765"/>
              </a:spcAft>
              <a:buClr>
                <a:schemeClr val="accent2"/>
              </a:buClr>
              <a:buFont typeface="Arial" panose="020B0604020202020204" pitchFamily="34" charset="0"/>
              <a:buChar char="»"/>
              <a:defRPr sz="2295" kern="1200" baseline="0">
                <a:solidFill>
                  <a:schemeClr val="tx1"/>
                </a:solidFill>
                <a:latin typeface="+mn-lt"/>
                <a:ea typeface="+mn-ea"/>
                <a:cs typeface="+mn-cs"/>
              </a:defRPr>
            </a:lvl5pPr>
            <a:lvl6pPr marL="0" indent="0" algn="l" defTabSz="1112721" rtl="0" eaLnBrk="1" latinLnBrk="0" hangingPunct="1">
              <a:lnSpc>
                <a:spcPct val="110000"/>
              </a:lnSpc>
              <a:spcBef>
                <a:spcPts val="0"/>
              </a:spcBef>
              <a:spcAft>
                <a:spcPts val="765"/>
              </a:spcAft>
              <a:buClr>
                <a:schemeClr val="accent5"/>
              </a:buClr>
              <a:buFont typeface="Arial" panose="020B0604020202020204" pitchFamily="34" charset="0"/>
              <a:buNone/>
              <a:defRPr sz="2295" b="0" kern="1200">
                <a:solidFill>
                  <a:schemeClr val="accent1"/>
                </a:solidFill>
                <a:latin typeface="+mn-lt"/>
                <a:ea typeface="+mn-ea"/>
                <a:cs typeface="+mn-cs"/>
              </a:defRPr>
            </a:lvl6pPr>
            <a:lvl7pPr marL="340043" indent="-340043" algn="l" defTabSz="1112721" rtl="0" eaLnBrk="1" latinLnBrk="0" hangingPunct="1">
              <a:lnSpc>
                <a:spcPct val="110000"/>
              </a:lnSpc>
              <a:spcBef>
                <a:spcPts val="0"/>
              </a:spcBef>
              <a:spcAft>
                <a:spcPts val="765"/>
              </a:spcAft>
              <a:buClr>
                <a:schemeClr val="accent2"/>
              </a:buClr>
              <a:buFont typeface="+mj-lt"/>
              <a:buAutoNum type="arabicPeriod"/>
              <a:defRPr sz="2295" b="0" kern="1200">
                <a:solidFill>
                  <a:schemeClr val="tx1"/>
                </a:solidFill>
                <a:latin typeface="+mj-lt"/>
                <a:ea typeface="+mn-ea"/>
                <a:cs typeface="+mn-cs"/>
              </a:defRPr>
            </a:lvl7pPr>
            <a:lvl8pPr marL="686158" indent="-346115" algn="l" defTabSz="1112721" rtl="0" eaLnBrk="1" latinLnBrk="0" hangingPunct="1">
              <a:lnSpc>
                <a:spcPct val="110000"/>
              </a:lnSpc>
              <a:spcBef>
                <a:spcPts val="0"/>
              </a:spcBef>
              <a:spcAft>
                <a:spcPts val="765"/>
              </a:spcAft>
              <a:buClr>
                <a:schemeClr val="accent2"/>
              </a:buClr>
              <a:buFont typeface="+mj-lt"/>
              <a:buAutoNum type="alphaLcPeriod"/>
              <a:defRPr sz="2295" kern="1200" baseline="0">
                <a:solidFill>
                  <a:schemeClr val="tx1"/>
                </a:solidFill>
                <a:latin typeface="+mn-lt"/>
                <a:ea typeface="+mn-ea"/>
                <a:cs typeface="+mn-cs"/>
              </a:defRPr>
            </a:lvl8pPr>
            <a:lvl9pPr marL="1056561" indent="-352187" algn="l" defTabSz="1112721" rtl="0" eaLnBrk="1" latinLnBrk="0" hangingPunct="1">
              <a:lnSpc>
                <a:spcPct val="110000"/>
              </a:lnSpc>
              <a:spcBef>
                <a:spcPts val="0"/>
              </a:spcBef>
              <a:spcAft>
                <a:spcPts val="765"/>
              </a:spcAft>
              <a:buClr>
                <a:schemeClr val="accent2"/>
              </a:buClr>
              <a:buFont typeface="+mj-lt"/>
              <a:buAutoNum type="romanLcPeriod"/>
              <a:defRPr lang="en-GB" sz="2295" kern="1200" baseline="0" dirty="0">
                <a:solidFill>
                  <a:schemeClr val="tx1"/>
                </a:solidFill>
                <a:latin typeface="+mn-lt"/>
                <a:ea typeface="+mn-ea"/>
                <a:cs typeface="+mn-cs"/>
              </a:defRPr>
            </a:lvl9pPr>
          </a:lstStyle>
          <a:p>
            <a:pPr algn="ctr"/>
            <a:r>
              <a:rPr lang="en-US" altLang="ja-JP" b="1"/>
              <a:t>CASA LOEWE</a:t>
            </a:r>
            <a:r>
              <a:rPr lang="ja-JP" altLang="en-US" b="1"/>
              <a:t> </a:t>
            </a:r>
            <a:r>
              <a:rPr lang="en-US" altLang="ja-JP" b="1"/>
              <a:t>(</a:t>
            </a:r>
            <a:r>
              <a:rPr lang="ja-JP" altLang="en-US" b="1"/>
              <a:t>銀座</a:t>
            </a:r>
            <a:r>
              <a:rPr lang="en-US" altLang="ja-JP" b="1"/>
              <a:t>)</a:t>
            </a:r>
            <a:endParaRPr lang="ja-JP" altLang="en-US" b="1"/>
          </a:p>
        </p:txBody>
      </p:sp>
      <p:sp>
        <p:nvSpPr>
          <p:cNvPr id="4" name="AutoShape 2" descr="画像">
            <a:extLst>
              <a:ext uri="{FF2B5EF4-FFF2-40B4-BE49-F238E27FC236}">
                <a16:creationId xmlns:a16="http://schemas.microsoft.com/office/drawing/2014/main" id="{48389DB0-241A-A8C3-BCBC-6D852F2AE582}"/>
              </a:ext>
            </a:extLst>
          </p:cNvPr>
          <p:cNvSpPr>
            <a:spLocks noChangeAspect="1" noChangeArrowheads="1"/>
          </p:cNvSpPr>
          <p:nvPr/>
        </p:nvSpPr>
        <p:spPr bwMode="auto">
          <a:xfrm>
            <a:off x="7620000" y="470798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Text Placeholder 10">
            <a:extLst>
              <a:ext uri="{FF2B5EF4-FFF2-40B4-BE49-F238E27FC236}">
                <a16:creationId xmlns:a16="http://schemas.microsoft.com/office/drawing/2014/main" id="{93718F82-F373-1D66-98CF-DCE9D0A5B60D}"/>
              </a:ext>
            </a:extLst>
          </p:cNvPr>
          <p:cNvSpPr txBox="1">
            <a:spLocks/>
          </p:cNvSpPr>
          <p:nvPr/>
        </p:nvSpPr>
        <p:spPr>
          <a:xfrm>
            <a:off x="10254634" y="4024537"/>
            <a:ext cx="2353163" cy="862012"/>
          </a:xfrm>
          <a:prstGeom prst="rect">
            <a:avLst/>
          </a:prstGeom>
        </p:spPr>
        <p:txBody>
          <a:bodyPr lIns="0" rIns="0"/>
          <a:lstStyle>
            <a:lvl1pPr marL="0" indent="0" algn="l" defTabSz="1112721" rtl="0" eaLnBrk="1" latinLnBrk="0" hangingPunct="1">
              <a:lnSpc>
                <a:spcPct val="100000"/>
              </a:lnSpc>
              <a:spcBef>
                <a:spcPts val="0"/>
              </a:spcBef>
              <a:spcAft>
                <a:spcPts val="0"/>
              </a:spcAft>
              <a:buFont typeface="Arial" panose="020B0604020202020204" pitchFamily="34" charset="0"/>
              <a:buNone/>
              <a:defRPr lang="en-US" sz="1350" b="0" kern="1200" cap="all" baseline="0" dirty="0" smtClean="0">
                <a:solidFill>
                  <a:schemeClr val="accent6"/>
                </a:solidFill>
                <a:latin typeface="+mj-lt"/>
                <a:ea typeface="+mn-ea"/>
                <a:cs typeface="+mn-cs"/>
              </a:defRPr>
            </a:lvl1pPr>
            <a:lvl2pPr marL="12700" indent="0" algn="l" defTabSz="872722" rtl="0" eaLnBrk="1" latinLnBrk="0" hangingPunct="1">
              <a:lnSpc>
                <a:spcPts val="1600"/>
              </a:lnSpc>
              <a:spcBef>
                <a:spcPts val="0"/>
              </a:spcBef>
              <a:spcAft>
                <a:spcPts val="0"/>
              </a:spcAft>
              <a:buFont typeface="Arial" panose="020B0604020202020204" pitchFamily="34" charset="0"/>
              <a:buNone/>
              <a:defRPr lang="en-US" sz="1350" b="0" i="1" kern="1200" spc="-10" baseline="0" dirty="0" smtClean="0">
                <a:solidFill>
                  <a:schemeClr val="tx1">
                    <a:lumMod val="75000"/>
                  </a:schemeClr>
                </a:solidFill>
                <a:latin typeface="Gotham Book"/>
                <a:ea typeface="+mn-ea"/>
                <a:cs typeface="Gotham Book"/>
              </a:defRPr>
            </a:lvl2pPr>
            <a:lvl3pPr marL="0" indent="0" algn="l" defTabSz="872722" rtl="0" eaLnBrk="1" latinLnBrk="0" hangingPunct="1">
              <a:lnSpc>
                <a:spcPts val="1600"/>
              </a:lnSpc>
              <a:spcBef>
                <a:spcPts val="0"/>
              </a:spcBef>
              <a:spcAft>
                <a:spcPts val="0"/>
              </a:spcAft>
              <a:buClr>
                <a:schemeClr val="accent2"/>
              </a:buClr>
              <a:buFont typeface="Arial" panose="020B0604020202020204" pitchFamily="34" charset="0"/>
              <a:buNone/>
              <a:defRPr lang="en-US" sz="1350" b="0" kern="1200" spc="-20" dirty="0" smtClean="0">
                <a:solidFill>
                  <a:schemeClr val="tx1">
                    <a:lumMod val="75000"/>
                  </a:schemeClr>
                </a:solidFill>
                <a:latin typeface="Gotham Book"/>
                <a:ea typeface="+mn-ea"/>
                <a:cs typeface="Gotham Book"/>
              </a:defRPr>
            </a:lvl3pPr>
            <a:lvl4pPr marL="0" indent="0" algn="l" defTabSz="872722" rtl="0" eaLnBrk="1" latinLnBrk="0" hangingPunct="1">
              <a:lnSpc>
                <a:spcPts val="1600"/>
              </a:lnSpc>
              <a:spcBef>
                <a:spcPts val="0"/>
              </a:spcBef>
              <a:spcAft>
                <a:spcPts val="0"/>
              </a:spcAft>
              <a:buClr>
                <a:schemeClr val="accent2"/>
              </a:buClr>
              <a:buFont typeface="Arial" panose="020B0604020202020204" pitchFamily="34" charset="0"/>
              <a:buNone/>
              <a:defRPr lang="en-US" sz="1350" b="0" kern="1200" spc="-10" dirty="0">
                <a:solidFill>
                  <a:schemeClr val="accent1"/>
                </a:solidFill>
                <a:latin typeface="Gotham Book"/>
                <a:ea typeface="+mn-ea"/>
                <a:cs typeface="Gotham Book"/>
              </a:defRPr>
            </a:lvl4pPr>
            <a:lvl5pPr marL="1026200" indent="-340043" algn="l" defTabSz="1112721" rtl="0" eaLnBrk="1" latinLnBrk="0" hangingPunct="1">
              <a:lnSpc>
                <a:spcPct val="110000"/>
              </a:lnSpc>
              <a:spcBef>
                <a:spcPts val="0"/>
              </a:spcBef>
              <a:spcAft>
                <a:spcPts val="765"/>
              </a:spcAft>
              <a:buClr>
                <a:schemeClr val="accent2"/>
              </a:buClr>
              <a:buFont typeface="Arial" panose="020B0604020202020204" pitchFamily="34" charset="0"/>
              <a:buChar char="»"/>
              <a:defRPr sz="2295" kern="1200" baseline="0">
                <a:solidFill>
                  <a:schemeClr val="tx1"/>
                </a:solidFill>
                <a:latin typeface="+mn-lt"/>
                <a:ea typeface="+mn-ea"/>
                <a:cs typeface="+mn-cs"/>
              </a:defRPr>
            </a:lvl5pPr>
            <a:lvl6pPr marL="0" indent="0" algn="l" defTabSz="1112721" rtl="0" eaLnBrk="1" latinLnBrk="0" hangingPunct="1">
              <a:lnSpc>
                <a:spcPct val="110000"/>
              </a:lnSpc>
              <a:spcBef>
                <a:spcPts val="0"/>
              </a:spcBef>
              <a:spcAft>
                <a:spcPts val="765"/>
              </a:spcAft>
              <a:buClr>
                <a:schemeClr val="accent5"/>
              </a:buClr>
              <a:buFont typeface="Arial" panose="020B0604020202020204" pitchFamily="34" charset="0"/>
              <a:buNone/>
              <a:defRPr sz="2295" b="0" kern="1200">
                <a:solidFill>
                  <a:schemeClr val="accent1"/>
                </a:solidFill>
                <a:latin typeface="+mn-lt"/>
                <a:ea typeface="+mn-ea"/>
                <a:cs typeface="+mn-cs"/>
              </a:defRPr>
            </a:lvl6pPr>
            <a:lvl7pPr marL="340043" indent="-340043" algn="l" defTabSz="1112721" rtl="0" eaLnBrk="1" latinLnBrk="0" hangingPunct="1">
              <a:lnSpc>
                <a:spcPct val="110000"/>
              </a:lnSpc>
              <a:spcBef>
                <a:spcPts val="0"/>
              </a:spcBef>
              <a:spcAft>
                <a:spcPts val="765"/>
              </a:spcAft>
              <a:buClr>
                <a:schemeClr val="accent2"/>
              </a:buClr>
              <a:buFont typeface="+mj-lt"/>
              <a:buAutoNum type="arabicPeriod"/>
              <a:defRPr sz="2295" b="0" kern="1200">
                <a:solidFill>
                  <a:schemeClr val="tx1"/>
                </a:solidFill>
                <a:latin typeface="+mj-lt"/>
                <a:ea typeface="+mn-ea"/>
                <a:cs typeface="+mn-cs"/>
              </a:defRPr>
            </a:lvl7pPr>
            <a:lvl8pPr marL="686158" indent="-346115" algn="l" defTabSz="1112721" rtl="0" eaLnBrk="1" latinLnBrk="0" hangingPunct="1">
              <a:lnSpc>
                <a:spcPct val="110000"/>
              </a:lnSpc>
              <a:spcBef>
                <a:spcPts val="0"/>
              </a:spcBef>
              <a:spcAft>
                <a:spcPts val="765"/>
              </a:spcAft>
              <a:buClr>
                <a:schemeClr val="accent2"/>
              </a:buClr>
              <a:buFont typeface="+mj-lt"/>
              <a:buAutoNum type="alphaLcPeriod"/>
              <a:defRPr sz="2295" kern="1200" baseline="0">
                <a:solidFill>
                  <a:schemeClr val="tx1"/>
                </a:solidFill>
                <a:latin typeface="+mn-lt"/>
                <a:ea typeface="+mn-ea"/>
                <a:cs typeface="+mn-cs"/>
              </a:defRPr>
            </a:lvl8pPr>
            <a:lvl9pPr marL="1056561" indent="-352187" algn="l" defTabSz="1112721" rtl="0" eaLnBrk="1" latinLnBrk="0" hangingPunct="1">
              <a:lnSpc>
                <a:spcPct val="110000"/>
              </a:lnSpc>
              <a:spcBef>
                <a:spcPts val="0"/>
              </a:spcBef>
              <a:spcAft>
                <a:spcPts val="765"/>
              </a:spcAft>
              <a:buClr>
                <a:schemeClr val="accent2"/>
              </a:buClr>
              <a:buFont typeface="+mj-lt"/>
              <a:buAutoNum type="romanLcPeriod"/>
              <a:defRPr lang="en-GB" sz="2295" kern="1200" baseline="0" dirty="0">
                <a:solidFill>
                  <a:schemeClr val="tx1"/>
                </a:solidFill>
                <a:latin typeface="+mn-lt"/>
                <a:ea typeface="+mn-ea"/>
                <a:cs typeface="+mn-cs"/>
              </a:defRPr>
            </a:lvl9pPr>
          </a:lstStyle>
          <a:p>
            <a:r>
              <a:rPr lang="ja-JP" altLang="en-US" sz="1000" b="1"/>
              <a:t>須賀　勲</a:t>
            </a:r>
          </a:p>
          <a:p>
            <a:pPr lvl="1"/>
            <a:r>
              <a:rPr lang="ja-JP" altLang="en-US" sz="1000">
                <a:latin typeface="+mj-lt"/>
                <a:cs typeface="Arial" panose="020B0604020202020204" pitchFamily="34" charset="0"/>
              </a:rPr>
              <a:t>ヘッド・オブ・リテール・サービス</a:t>
            </a:r>
          </a:p>
          <a:p>
            <a:pPr lvl="3"/>
            <a:r>
              <a:rPr lang="en-US" altLang="ja-JP" sz="1000">
                <a:latin typeface="+mj-lt"/>
                <a:cs typeface="Arial" panose="020B0604020202020204" pitchFamily="34" charset="0"/>
              </a:rPr>
              <a:t>isao.suga@cushwake.com</a:t>
            </a:r>
          </a:p>
        </p:txBody>
      </p:sp>
      <p:sp>
        <p:nvSpPr>
          <p:cNvPr id="18" name="Text Placeholder 84">
            <a:extLst>
              <a:ext uri="{FF2B5EF4-FFF2-40B4-BE49-F238E27FC236}">
                <a16:creationId xmlns:a16="http://schemas.microsoft.com/office/drawing/2014/main" id="{E71E665E-689C-1E2E-5CBA-9339C8D74C37}"/>
              </a:ext>
            </a:extLst>
          </p:cNvPr>
          <p:cNvSpPr txBox="1">
            <a:spLocks/>
          </p:cNvSpPr>
          <p:nvPr/>
        </p:nvSpPr>
        <p:spPr>
          <a:xfrm>
            <a:off x="10238045" y="5008733"/>
            <a:ext cx="2567232" cy="862012"/>
          </a:xfrm>
          <a:prstGeom prst="rect">
            <a:avLst/>
          </a:prstGeom>
        </p:spPr>
        <p:txBody>
          <a:bodyPr lIns="0" rIns="0"/>
          <a:lstStyle>
            <a:lvl1pPr marL="0" indent="0" algn="l" defTabSz="1112721" rtl="0" eaLnBrk="1" latinLnBrk="0" hangingPunct="1">
              <a:lnSpc>
                <a:spcPct val="100000"/>
              </a:lnSpc>
              <a:spcBef>
                <a:spcPts val="0"/>
              </a:spcBef>
              <a:spcAft>
                <a:spcPts val="0"/>
              </a:spcAft>
              <a:buFont typeface="Arial" panose="020B0604020202020204" pitchFamily="34" charset="0"/>
              <a:buNone/>
              <a:defRPr lang="en-US" sz="1350" b="0" kern="1200" cap="all" baseline="0" dirty="0" smtClean="0">
                <a:solidFill>
                  <a:schemeClr val="accent6"/>
                </a:solidFill>
                <a:latin typeface="+mj-lt"/>
                <a:ea typeface="+mn-ea"/>
                <a:cs typeface="+mn-cs"/>
              </a:defRPr>
            </a:lvl1pPr>
            <a:lvl2pPr marL="12700" indent="0" algn="l" defTabSz="872722" rtl="0" eaLnBrk="1" latinLnBrk="0" hangingPunct="1">
              <a:lnSpc>
                <a:spcPts val="1600"/>
              </a:lnSpc>
              <a:spcBef>
                <a:spcPts val="0"/>
              </a:spcBef>
              <a:spcAft>
                <a:spcPts val="0"/>
              </a:spcAft>
              <a:buFont typeface="Arial" panose="020B0604020202020204" pitchFamily="34" charset="0"/>
              <a:buNone/>
              <a:defRPr lang="en-US" sz="1350" b="0" i="1" kern="1200" spc="-10" baseline="0" dirty="0" smtClean="0">
                <a:solidFill>
                  <a:schemeClr val="tx1">
                    <a:lumMod val="75000"/>
                  </a:schemeClr>
                </a:solidFill>
                <a:latin typeface="Gotham Book"/>
                <a:ea typeface="+mn-ea"/>
                <a:cs typeface="Gotham Book"/>
              </a:defRPr>
            </a:lvl2pPr>
            <a:lvl3pPr marL="0" indent="0" algn="l" defTabSz="872722" rtl="0" eaLnBrk="1" latinLnBrk="0" hangingPunct="1">
              <a:lnSpc>
                <a:spcPts val="1600"/>
              </a:lnSpc>
              <a:spcBef>
                <a:spcPts val="0"/>
              </a:spcBef>
              <a:spcAft>
                <a:spcPts val="0"/>
              </a:spcAft>
              <a:buClr>
                <a:schemeClr val="accent2"/>
              </a:buClr>
              <a:buFont typeface="Arial" panose="020B0604020202020204" pitchFamily="34" charset="0"/>
              <a:buNone/>
              <a:defRPr lang="en-US" sz="1350" b="0" kern="1200" spc="-20" dirty="0" smtClean="0">
                <a:solidFill>
                  <a:schemeClr val="tx1">
                    <a:lumMod val="75000"/>
                  </a:schemeClr>
                </a:solidFill>
                <a:latin typeface="Gotham Book"/>
                <a:ea typeface="+mn-ea"/>
                <a:cs typeface="Gotham Book"/>
              </a:defRPr>
            </a:lvl3pPr>
            <a:lvl4pPr marL="0" indent="0" algn="l" defTabSz="872722" rtl="0" eaLnBrk="1" latinLnBrk="0" hangingPunct="1">
              <a:lnSpc>
                <a:spcPts val="1600"/>
              </a:lnSpc>
              <a:spcBef>
                <a:spcPts val="0"/>
              </a:spcBef>
              <a:spcAft>
                <a:spcPts val="0"/>
              </a:spcAft>
              <a:buClr>
                <a:schemeClr val="accent2"/>
              </a:buClr>
              <a:buFont typeface="Arial" panose="020B0604020202020204" pitchFamily="34" charset="0"/>
              <a:buNone/>
              <a:defRPr lang="en-US" sz="1350" b="0" kern="1200" spc="-10" dirty="0">
                <a:solidFill>
                  <a:schemeClr val="accent1"/>
                </a:solidFill>
                <a:latin typeface="Gotham Book"/>
                <a:ea typeface="+mn-ea"/>
                <a:cs typeface="Gotham Book"/>
              </a:defRPr>
            </a:lvl4pPr>
            <a:lvl5pPr marL="1026200" indent="-340043" algn="l" defTabSz="1112721" rtl="0" eaLnBrk="1" latinLnBrk="0" hangingPunct="1">
              <a:lnSpc>
                <a:spcPct val="110000"/>
              </a:lnSpc>
              <a:spcBef>
                <a:spcPts val="0"/>
              </a:spcBef>
              <a:spcAft>
                <a:spcPts val="765"/>
              </a:spcAft>
              <a:buClr>
                <a:schemeClr val="accent2"/>
              </a:buClr>
              <a:buFont typeface="Arial" panose="020B0604020202020204" pitchFamily="34" charset="0"/>
              <a:buChar char="»"/>
              <a:defRPr sz="2295" kern="1200" baseline="0">
                <a:solidFill>
                  <a:schemeClr val="tx1"/>
                </a:solidFill>
                <a:latin typeface="+mn-lt"/>
                <a:ea typeface="+mn-ea"/>
                <a:cs typeface="+mn-cs"/>
              </a:defRPr>
            </a:lvl5pPr>
            <a:lvl6pPr marL="0" indent="0" algn="l" defTabSz="1112721" rtl="0" eaLnBrk="1" latinLnBrk="0" hangingPunct="1">
              <a:lnSpc>
                <a:spcPct val="110000"/>
              </a:lnSpc>
              <a:spcBef>
                <a:spcPts val="0"/>
              </a:spcBef>
              <a:spcAft>
                <a:spcPts val="765"/>
              </a:spcAft>
              <a:buClr>
                <a:schemeClr val="accent5"/>
              </a:buClr>
              <a:buFont typeface="Arial" panose="020B0604020202020204" pitchFamily="34" charset="0"/>
              <a:buNone/>
              <a:defRPr sz="2295" b="0" kern="1200">
                <a:solidFill>
                  <a:schemeClr val="accent1"/>
                </a:solidFill>
                <a:latin typeface="+mn-lt"/>
                <a:ea typeface="+mn-ea"/>
                <a:cs typeface="+mn-cs"/>
              </a:defRPr>
            </a:lvl6pPr>
            <a:lvl7pPr marL="340043" indent="-340043" algn="l" defTabSz="1112721" rtl="0" eaLnBrk="1" latinLnBrk="0" hangingPunct="1">
              <a:lnSpc>
                <a:spcPct val="110000"/>
              </a:lnSpc>
              <a:spcBef>
                <a:spcPts val="0"/>
              </a:spcBef>
              <a:spcAft>
                <a:spcPts val="765"/>
              </a:spcAft>
              <a:buClr>
                <a:schemeClr val="accent2"/>
              </a:buClr>
              <a:buFont typeface="+mj-lt"/>
              <a:buAutoNum type="arabicPeriod"/>
              <a:defRPr sz="2295" b="0" kern="1200">
                <a:solidFill>
                  <a:schemeClr val="tx1"/>
                </a:solidFill>
                <a:latin typeface="+mj-lt"/>
                <a:ea typeface="+mn-ea"/>
                <a:cs typeface="+mn-cs"/>
              </a:defRPr>
            </a:lvl7pPr>
            <a:lvl8pPr marL="686158" indent="-346115" algn="l" defTabSz="1112721" rtl="0" eaLnBrk="1" latinLnBrk="0" hangingPunct="1">
              <a:lnSpc>
                <a:spcPct val="110000"/>
              </a:lnSpc>
              <a:spcBef>
                <a:spcPts val="0"/>
              </a:spcBef>
              <a:spcAft>
                <a:spcPts val="765"/>
              </a:spcAft>
              <a:buClr>
                <a:schemeClr val="accent2"/>
              </a:buClr>
              <a:buFont typeface="+mj-lt"/>
              <a:buAutoNum type="alphaLcPeriod"/>
              <a:defRPr sz="2295" kern="1200" baseline="0">
                <a:solidFill>
                  <a:schemeClr val="tx1"/>
                </a:solidFill>
                <a:latin typeface="+mn-lt"/>
                <a:ea typeface="+mn-ea"/>
                <a:cs typeface="+mn-cs"/>
              </a:defRPr>
            </a:lvl8pPr>
            <a:lvl9pPr marL="1056561" indent="-352187" algn="l" defTabSz="1112721" rtl="0" eaLnBrk="1" latinLnBrk="0" hangingPunct="1">
              <a:lnSpc>
                <a:spcPct val="110000"/>
              </a:lnSpc>
              <a:spcBef>
                <a:spcPts val="0"/>
              </a:spcBef>
              <a:spcAft>
                <a:spcPts val="765"/>
              </a:spcAft>
              <a:buClr>
                <a:schemeClr val="accent2"/>
              </a:buClr>
              <a:buFont typeface="+mj-lt"/>
              <a:buAutoNum type="romanLcPeriod"/>
              <a:defRPr lang="en-GB" sz="2295" kern="1200" baseline="0" dirty="0">
                <a:solidFill>
                  <a:schemeClr val="tx1"/>
                </a:solidFill>
                <a:latin typeface="+mn-lt"/>
                <a:ea typeface="+mn-ea"/>
                <a:cs typeface="+mn-cs"/>
              </a:defRPr>
            </a:lvl9pPr>
          </a:lstStyle>
          <a:p>
            <a:r>
              <a:rPr lang="ja-JP" altLang="en-US" sz="1000" b="1"/>
              <a:t>鈴木　英晃</a:t>
            </a:r>
            <a:endParaRPr lang="en-US" altLang="ja-JP" sz="1000" b="1"/>
          </a:p>
          <a:p>
            <a:pPr lvl="1"/>
            <a:r>
              <a:rPr lang="ja-JP" altLang="en-US" sz="1000">
                <a:latin typeface="Arial" panose="020B0604020202020204" pitchFamily="34" charset="0"/>
                <a:cs typeface="Arial" panose="020B0604020202020204" pitchFamily="34" charset="0"/>
              </a:rPr>
              <a:t>ヘッド・オブ・リサーチ＆コンサルティング</a:t>
            </a:r>
            <a:endParaRPr lang="en-US" altLang="ja-JP" sz="1000">
              <a:latin typeface="Arial" panose="020B0604020202020204" pitchFamily="34" charset="0"/>
              <a:cs typeface="Arial" panose="020B0604020202020204" pitchFamily="34" charset="0"/>
            </a:endParaRPr>
          </a:p>
          <a:p>
            <a:pPr lvl="3"/>
            <a:r>
              <a:rPr lang="en-US" altLang="ja-JP" sz="1000">
                <a:latin typeface="+mj-lt"/>
                <a:cs typeface="Arial" panose="020B0604020202020204" pitchFamily="34" charset="0"/>
              </a:rPr>
              <a:t>hideaki.suzuki@cushwake.com</a:t>
            </a:r>
          </a:p>
          <a:p>
            <a:endParaRPr lang="ja-JP" altLang="en-US" sz="1000"/>
          </a:p>
        </p:txBody>
      </p:sp>
      <p:sp>
        <p:nvSpPr>
          <p:cNvPr id="23" name="TextBox 22">
            <a:extLst>
              <a:ext uri="{FF2B5EF4-FFF2-40B4-BE49-F238E27FC236}">
                <a16:creationId xmlns:a16="http://schemas.microsoft.com/office/drawing/2014/main" id="{D6DC78D7-9D91-96AC-725E-D44F71C3B7FF}"/>
              </a:ext>
            </a:extLst>
          </p:cNvPr>
          <p:cNvSpPr txBox="1"/>
          <p:nvPr/>
        </p:nvSpPr>
        <p:spPr>
          <a:xfrm>
            <a:off x="10238045" y="4770367"/>
            <a:ext cx="1218611" cy="246221"/>
          </a:xfrm>
          <a:prstGeom prst="rect">
            <a:avLst/>
          </a:prstGeom>
        </p:spPr>
        <p:txBody>
          <a:bodyPr lIns="0" rIns="0"/>
          <a:lstStyle>
            <a:defPPr>
              <a:defRPr lang="en-US"/>
            </a:defPPr>
            <a:lvl1pPr indent="0" defTabSz="1112721">
              <a:lnSpc>
                <a:spcPct val="100000"/>
              </a:lnSpc>
              <a:spcBef>
                <a:spcPts val="0"/>
              </a:spcBef>
              <a:spcAft>
                <a:spcPts val="0"/>
              </a:spcAft>
              <a:buFont typeface="Arial" panose="020B0604020202020204" pitchFamily="34" charset="0"/>
              <a:buNone/>
              <a:defRPr sz="1000" b="1" cap="all" baseline="0">
                <a:solidFill>
                  <a:schemeClr val="accent6"/>
                </a:solidFill>
                <a:latin typeface="+mj-lt"/>
              </a:defRPr>
            </a:lvl1pPr>
            <a:lvl2pPr marL="12700" lvl="1" indent="0">
              <a:lnSpc>
                <a:spcPts val="1600"/>
              </a:lnSpc>
              <a:spcBef>
                <a:spcPts val="0"/>
              </a:spcBef>
              <a:spcAft>
                <a:spcPts val="0"/>
              </a:spcAft>
              <a:buFont typeface="Arial" panose="020B0604020202020204" pitchFamily="34" charset="0"/>
              <a:buNone/>
              <a:defRPr sz="1000" b="0" i="1" spc="-10" baseline="0">
                <a:solidFill>
                  <a:schemeClr val="tx1">
                    <a:lumMod val="75000"/>
                  </a:schemeClr>
                </a:solidFill>
                <a:latin typeface="Gotham Book"/>
                <a:cs typeface="Gotham Book"/>
              </a:defRPr>
            </a:lvl2pPr>
            <a:lvl3pPr marL="0" indent="0">
              <a:lnSpc>
                <a:spcPts val="1600"/>
              </a:lnSpc>
              <a:spcBef>
                <a:spcPts val="0"/>
              </a:spcBef>
              <a:spcAft>
                <a:spcPts val="0"/>
              </a:spcAft>
              <a:buClr>
                <a:schemeClr val="accent2"/>
              </a:buClr>
              <a:buFont typeface="Arial" panose="020B0604020202020204" pitchFamily="34" charset="0"/>
              <a:buNone/>
              <a:defRPr sz="1350" b="0" spc="-20">
                <a:solidFill>
                  <a:schemeClr val="tx1">
                    <a:lumMod val="75000"/>
                  </a:schemeClr>
                </a:solidFill>
                <a:latin typeface="Gotham Book"/>
                <a:cs typeface="Gotham Book"/>
              </a:defRPr>
            </a:lvl3pPr>
            <a:lvl4pPr marL="0" lvl="3" indent="0">
              <a:lnSpc>
                <a:spcPts val="1600"/>
              </a:lnSpc>
              <a:spcBef>
                <a:spcPts val="0"/>
              </a:spcBef>
              <a:spcAft>
                <a:spcPts val="0"/>
              </a:spcAft>
              <a:buClr>
                <a:schemeClr val="accent2"/>
              </a:buClr>
              <a:buFont typeface="Arial" panose="020B0604020202020204" pitchFamily="34" charset="0"/>
              <a:buNone/>
              <a:defRPr sz="1000" b="0" spc="-10">
                <a:solidFill>
                  <a:schemeClr val="accent1"/>
                </a:solidFill>
                <a:latin typeface="Gotham Book"/>
                <a:cs typeface="Gotham Book"/>
              </a:defRPr>
            </a:lvl4pPr>
            <a:lvl5pPr marL="1026200" indent="-340043" defTabSz="1112721">
              <a:lnSpc>
                <a:spcPct val="110000"/>
              </a:lnSpc>
              <a:spcBef>
                <a:spcPts val="0"/>
              </a:spcBef>
              <a:spcAft>
                <a:spcPts val="765"/>
              </a:spcAft>
              <a:buClr>
                <a:schemeClr val="accent2"/>
              </a:buClr>
              <a:buFont typeface="Arial" panose="020B0604020202020204" pitchFamily="34" charset="0"/>
              <a:buChar char="»"/>
              <a:defRPr sz="2295" baseline="0"/>
            </a:lvl5pPr>
            <a:lvl6pPr marL="0" indent="0" defTabSz="1112721">
              <a:lnSpc>
                <a:spcPct val="110000"/>
              </a:lnSpc>
              <a:spcBef>
                <a:spcPts val="0"/>
              </a:spcBef>
              <a:spcAft>
                <a:spcPts val="765"/>
              </a:spcAft>
              <a:buClr>
                <a:schemeClr val="accent5"/>
              </a:buClr>
              <a:buFont typeface="Arial" panose="020B0604020202020204" pitchFamily="34" charset="0"/>
              <a:buNone/>
              <a:defRPr sz="2295" b="0">
                <a:solidFill>
                  <a:schemeClr val="accent1"/>
                </a:solidFill>
              </a:defRPr>
            </a:lvl6pPr>
            <a:lvl7pPr marL="340043" indent="-340043" defTabSz="1112721">
              <a:lnSpc>
                <a:spcPct val="110000"/>
              </a:lnSpc>
              <a:spcBef>
                <a:spcPts val="0"/>
              </a:spcBef>
              <a:spcAft>
                <a:spcPts val="765"/>
              </a:spcAft>
              <a:buClr>
                <a:schemeClr val="accent2"/>
              </a:buClr>
              <a:buFont typeface="+mj-lt"/>
              <a:buAutoNum type="arabicPeriod"/>
              <a:defRPr sz="2295" b="0">
                <a:latin typeface="+mj-lt"/>
              </a:defRPr>
            </a:lvl7pPr>
            <a:lvl8pPr marL="686158" indent="-346115" defTabSz="1112721">
              <a:lnSpc>
                <a:spcPct val="110000"/>
              </a:lnSpc>
              <a:spcBef>
                <a:spcPts val="0"/>
              </a:spcBef>
              <a:spcAft>
                <a:spcPts val="765"/>
              </a:spcAft>
              <a:buClr>
                <a:schemeClr val="accent2"/>
              </a:buClr>
              <a:buFont typeface="+mj-lt"/>
              <a:buAutoNum type="alphaLcPeriod"/>
              <a:defRPr sz="2295" baseline="0"/>
            </a:lvl8pPr>
            <a:lvl9pPr marL="1056561" indent="-352187" defTabSz="1112721">
              <a:lnSpc>
                <a:spcPct val="110000"/>
              </a:lnSpc>
              <a:spcBef>
                <a:spcPts val="0"/>
              </a:spcBef>
              <a:spcAft>
                <a:spcPts val="765"/>
              </a:spcAft>
              <a:buClr>
                <a:schemeClr val="accent2"/>
              </a:buClr>
              <a:buFont typeface="+mj-lt"/>
              <a:buAutoNum type="romanLcPeriod"/>
              <a:defRPr sz="2295" baseline="0"/>
            </a:lvl9pPr>
          </a:lstStyle>
          <a:p>
            <a:r>
              <a:rPr lang="ja-JP" altLang="en-US"/>
              <a:t>著者：</a:t>
            </a:r>
            <a:endParaRPr lang="en-US" altLang="ja-JP"/>
          </a:p>
        </p:txBody>
      </p:sp>
      <p:sp>
        <p:nvSpPr>
          <p:cNvPr id="3" name="Text Placeholder 10">
            <a:extLst>
              <a:ext uri="{FF2B5EF4-FFF2-40B4-BE49-F238E27FC236}">
                <a16:creationId xmlns:a16="http://schemas.microsoft.com/office/drawing/2014/main" id="{C783979B-6D3A-BB9D-0F12-918E9D411DC3}"/>
              </a:ext>
            </a:extLst>
          </p:cNvPr>
          <p:cNvSpPr txBox="1">
            <a:spLocks/>
          </p:cNvSpPr>
          <p:nvPr/>
        </p:nvSpPr>
        <p:spPr>
          <a:xfrm>
            <a:off x="12558165" y="5008733"/>
            <a:ext cx="2353163" cy="862012"/>
          </a:xfrm>
          <a:prstGeom prst="rect">
            <a:avLst/>
          </a:prstGeom>
        </p:spPr>
        <p:txBody>
          <a:bodyPr lIns="0" rIns="0"/>
          <a:lstStyle>
            <a:lvl1pPr marL="0" indent="0" algn="l" defTabSz="1112721" rtl="0" eaLnBrk="1" latinLnBrk="0" hangingPunct="1">
              <a:lnSpc>
                <a:spcPct val="100000"/>
              </a:lnSpc>
              <a:spcBef>
                <a:spcPts val="0"/>
              </a:spcBef>
              <a:spcAft>
                <a:spcPts val="0"/>
              </a:spcAft>
              <a:buFont typeface="Arial" panose="020B0604020202020204" pitchFamily="34" charset="0"/>
              <a:buNone/>
              <a:defRPr lang="en-US" sz="1350" b="0" kern="1200" cap="all" baseline="0" dirty="0" smtClean="0">
                <a:solidFill>
                  <a:schemeClr val="accent6"/>
                </a:solidFill>
                <a:latin typeface="+mj-lt"/>
                <a:ea typeface="+mn-ea"/>
                <a:cs typeface="+mn-cs"/>
              </a:defRPr>
            </a:lvl1pPr>
            <a:lvl2pPr marL="12700" indent="0" algn="l" defTabSz="872722" rtl="0" eaLnBrk="1" latinLnBrk="0" hangingPunct="1">
              <a:lnSpc>
                <a:spcPts val="1600"/>
              </a:lnSpc>
              <a:spcBef>
                <a:spcPts val="0"/>
              </a:spcBef>
              <a:spcAft>
                <a:spcPts val="0"/>
              </a:spcAft>
              <a:buFont typeface="Arial" panose="020B0604020202020204" pitchFamily="34" charset="0"/>
              <a:buNone/>
              <a:defRPr lang="en-US" sz="1350" b="0" i="1" kern="1200" spc="-10" baseline="0" dirty="0" smtClean="0">
                <a:solidFill>
                  <a:schemeClr val="tx1">
                    <a:lumMod val="75000"/>
                  </a:schemeClr>
                </a:solidFill>
                <a:latin typeface="Gotham Book"/>
                <a:ea typeface="+mn-ea"/>
                <a:cs typeface="Gotham Book"/>
              </a:defRPr>
            </a:lvl2pPr>
            <a:lvl3pPr marL="0" indent="0" algn="l" defTabSz="872722" rtl="0" eaLnBrk="1" latinLnBrk="0" hangingPunct="1">
              <a:lnSpc>
                <a:spcPts val="1600"/>
              </a:lnSpc>
              <a:spcBef>
                <a:spcPts val="0"/>
              </a:spcBef>
              <a:spcAft>
                <a:spcPts val="0"/>
              </a:spcAft>
              <a:buClr>
                <a:schemeClr val="accent2"/>
              </a:buClr>
              <a:buFont typeface="Arial" panose="020B0604020202020204" pitchFamily="34" charset="0"/>
              <a:buNone/>
              <a:defRPr lang="en-US" sz="1350" b="0" kern="1200" spc="-20" dirty="0" smtClean="0">
                <a:solidFill>
                  <a:schemeClr val="tx1">
                    <a:lumMod val="75000"/>
                  </a:schemeClr>
                </a:solidFill>
                <a:latin typeface="Gotham Book"/>
                <a:ea typeface="+mn-ea"/>
                <a:cs typeface="Gotham Book"/>
              </a:defRPr>
            </a:lvl3pPr>
            <a:lvl4pPr marL="0" indent="0" algn="l" defTabSz="872722" rtl="0" eaLnBrk="1" latinLnBrk="0" hangingPunct="1">
              <a:lnSpc>
                <a:spcPts val="1600"/>
              </a:lnSpc>
              <a:spcBef>
                <a:spcPts val="0"/>
              </a:spcBef>
              <a:spcAft>
                <a:spcPts val="0"/>
              </a:spcAft>
              <a:buClr>
                <a:schemeClr val="accent2"/>
              </a:buClr>
              <a:buFont typeface="Arial" panose="020B0604020202020204" pitchFamily="34" charset="0"/>
              <a:buNone/>
              <a:defRPr lang="en-US" sz="1350" b="0" kern="1200" spc="-10" dirty="0">
                <a:solidFill>
                  <a:schemeClr val="accent1"/>
                </a:solidFill>
                <a:latin typeface="Gotham Book"/>
                <a:ea typeface="+mn-ea"/>
                <a:cs typeface="Gotham Book"/>
              </a:defRPr>
            </a:lvl4pPr>
            <a:lvl5pPr marL="1026200" indent="-340043" algn="l" defTabSz="1112721" rtl="0" eaLnBrk="1" latinLnBrk="0" hangingPunct="1">
              <a:lnSpc>
                <a:spcPct val="110000"/>
              </a:lnSpc>
              <a:spcBef>
                <a:spcPts val="0"/>
              </a:spcBef>
              <a:spcAft>
                <a:spcPts val="765"/>
              </a:spcAft>
              <a:buClr>
                <a:schemeClr val="accent2"/>
              </a:buClr>
              <a:buFont typeface="Arial" panose="020B0604020202020204" pitchFamily="34" charset="0"/>
              <a:buChar char="»"/>
              <a:defRPr sz="2295" kern="1200" baseline="0">
                <a:solidFill>
                  <a:schemeClr val="tx1"/>
                </a:solidFill>
                <a:latin typeface="+mn-lt"/>
                <a:ea typeface="+mn-ea"/>
                <a:cs typeface="+mn-cs"/>
              </a:defRPr>
            </a:lvl5pPr>
            <a:lvl6pPr marL="0" indent="0" algn="l" defTabSz="1112721" rtl="0" eaLnBrk="1" latinLnBrk="0" hangingPunct="1">
              <a:lnSpc>
                <a:spcPct val="110000"/>
              </a:lnSpc>
              <a:spcBef>
                <a:spcPts val="0"/>
              </a:spcBef>
              <a:spcAft>
                <a:spcPts val="765"/>
              </a:spcAft>
              <a:buClr>
                <a:schemeClr val="accent5"/>
              </a:buClr>
              <a:buFont typeface="Arial" panose="020B0604020202020204" pitchFamily="34" charset="0"/>
              <a:buNone/>
              <a:defRPr sz="2295" b="0" kern="1200">
                <a:solidFill>
                  <a:schemeClr val="accent1"/>
                </a:solidFill>
                <a:latin typeface="+mn-lt"/>
                <a:ea typeface="+mn-ea"/>
                <a:cs typeface="+mn-cs"/>
              </a:defRPr>
            </a:lvl6pPr>
            <a:lvl7pPr marL="340043" indent="-340043" algn="l" defTabSz="1112721" rtl="0" eaLnBrk="1" latinLnBrk="0" hangingPunct="1">
              <a:lnSpc>
                <a:spcPct val="110000"/>
              </a:lnSpc>
              <a:spcBef>
                <a:spcPts val="0"/>
              </a:spcBef>
              <a:spcAft>
                <a:spcPts val="765"/>
              </a:spcAft>
              <a:buClr>
                <a:schemeClr val="accent2"/>
              </a:buClr>
              <a:buFont typeface="+mj-lt"/>
              <a:buAutoNum type="arabicPeriod"/>
              <a:defRPr sz="2295" b="0" kern="1200">
                <a:solidFill>
                  <a:schemeClr val="tx1"/>
                </a:solidFill>
                <a:latin typeface="+mj-lt"/>
                <a:ea typeface="+mn-ea"/>
                <a:cs typeface="+mn-cs"/>
              </a:defRPr>
            </a:lvl7pPr>
            <a:lvl8pPr marL="686158" indent="-346115" algn="l" defTabSz="1112721" rtl="0" eaLnBrk="1" latinLnBrk="0" hangingPunct="1">
              <a:lnSpc>
                <a:spcPct val="110000"/>
              </a:lnSpc>
              <a:spcBef>
                <a:spcPts val="0"/>
              </a:spcBef>
              <a:spcAft>
                <a:spcPts val="765"/>
              </a:spcAft>
              <a:buClr>
                <a:schemeClr val="accent2"/>
              </a:buClr>
              <a:buFont typeface="+mj-lt"/>
              <a:buAutoNum type="alphaLcPeriod"/>
              <a:defRPr sz="2295" kern="1200" baseline="0">
                <a:solidFill>
                  <a:schemeClr val="tx1"/>
                </a:solidFill>
                <a:latin typeface="+mn-lt"/>
                <a:ea typeface="+mn-ea"/>
                <a:cs typeface="+mn-cs"/>
              </a:defRPr>
            </a:lvl8pPr>
            <a:lvl9pPr marL="1056561" indent="-352187" algn="l" defTabSz="1112721" rtl="0" eaLnBrk="1" latinLnBrk="0" hangingPunct="1">
              <a:lnSpc>
                <a:spcPct val="110000"/>
              </a:lnSpc>
              <a:spcBef>
                <a:spcPts val="0"/>
              </a:spcBef>
              <a:spcAft>
                <a:spcPts val="765"/>
              </a:spcAft>
              <a:buClr>
                <a:schemeClr val="accent2"/>
              </a:buClr>
              <a:buFont typeface="+mj-lt"/>
              <a:buAutoNum type="romanLcPeriod"/>
              <a:defRPr lang="en-GB" sz="2295" kern="1200" baseline="0" dirty="0">
                <a:solidFill>
                  <a:schemeClr val="tx1"/>
                </a:solidFill>
                <a:latin typeface="+mn-lt"/>
                <a:ea typeface="+mn-ea"/>
                <a:cs typeface="+mn-cs"/>
              </a:defRPr>
            </a:lvl9pPr>
          </a:lstStyle>
          <a:p>
            <a:r>
              <a:rPr lang="ja-JP" altLang="en-US" sz="1000" b="1" dirty="0"/>
              <a:t>渡辺　竜也</a:t>
            </a:r>
            <a:endParaRPr lang="en-US" altLang="ja-JP" sz="1000" b="1" dirty="0"/>
          </a:p>
          <a:p>
            <a:pPr>
              <a:lnSpc>
                <a:spcPts val="1600"/>
              </a:lnSpc>
            </a:pPr>
            <a:r>
              <a:rPr lang="ja-JP" altLang="en-US" sz="1000" dirty="0">
                <a:latin typeface="+mj-lt"/>
                <a:cs typeface="Arial" panose="020B0604020202020204" pitchFamily="34" charset="0"/>
              </a:rPr>
              <a:t>ディレクター、リテール・サービス</a:t>
            </a:r>
          </a:p>
          <a:p>
            <a:pPr lvl="3"/>
            <a:r>
              <a:rPr lang="en-US" altLang="ja-JP" sz="1000" dirty="0">
                <a:latin typeface="+mj-lt"/>
                <a:cs typeface="Arial" panose="020B0604020202020204" pitchFamily="34" charset="0"/>
              </a:rPr>
              <a:t>tatsuya.watanabe@ap.cushwake.com</a:t>
            </a:r>
          </a:p>
        </p:txBody>
      </p:sp>
      <p:sp>
        <p:nvSpPr>
          <p:cNvPr id="2" name="object 65">
            <a:extLst>
              <a:ext uri="{FF2B5EF4-FFF2-40B4-BE49-F238E27FC236}">
                <a16:creationId xmlns:a16="http://schemas.microsoft.com/office/drawing/2014/main" id="{C6E199CF-F316-4C3C-4418-BB4431BA7B4A}"/>
              </a:ext>
            </a:extLst>
          </p:cNvPr>
          <p:cNvSpPr txBox="1"/>
          <p:nvPr/>
        </p:nvSpPr>
        <p:spPr>
          <a:xfrm>
            <a:off x="344488" y="7838895"/>
            <a:ext cx="3391052" cy="172898"/>
          </a:xfrm>
          <a:prstGeom prst="rect">
            <a:avLst/>
          </a:prstGeom>
        </p:spPr>
        <p:txBody>
          <a:bodyPr vert="horz" wrap="square" lIns="0" tIns="11206"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1206" marR="4483">
              <a:spcBef>
                <a:spcPts val="88"/>
              </a:spcBef>
            </a:pPr>
            <a:r>
              <a:rPr lang="ja-JP" altLang="en-US" sz="1050" b="1" spc="22">
                <a:solidFill>
                  <a:schemeClr val="tx1">
                    <a:lumMod val="75000"/>
                  </a:schemeClr>
                </a:solidFill>
                <a:latin typeface="+mj-ea"/>
                <a:ea typeface="+mj-ea"/>
                <a:cs typeface="Arial"/>
              </a:rPr>
              <a:t>調査対象・定義</a:t>
            </a:r>
            <a:endParaRPr lang="en-US" altLang="ja-JP" sz="1050" b="1" spc="22">
              <a:solidFill>
                <a:schemeClr val="tx1">
                  <a:lumMod val="75000"/>
                </a:schemeClr>
              </a:solidFill>
              <a:latin typeface="+mj-ea"/>
              <a:ea typeface="+mj-ea"/>
              <a:cs typeface="Arial"/>
            </a:endParaRPr>
          </a:p>
        </p:txBody>
      </p:sp>
      <p:graphicFrame>
        <p:nvGraphicFramePr>
          <p:cNvPr id="11" name="表 35">
            <a:extLst>
              <a:ext uri="{FF2B5EF4-FFF2-40B4-BE49-F238E27FC236}">
                <a16:creationId xmlns:a16="http://schemas.microsoft.com/office/drawing/2014/main" id="{F4B9D3DF-6607-42F2-0226-03D6361E0988}"/>
              </a:ext>
            </a:extLst>
          </p:cNvPr>
          <p:cNvGraphicFramePr>
            <a:graphicFrameLocks noGrp="1"/>
          </p:cNvGraphicFramePr>
          <p:nvPr>
            <p:extLst>
              <p:ext uri="{D42A27DB-BD31-4B8C-83A1-F6EECF244321}">
                <p14:modId xmlns:p14="http://schemas.microsoft.com/office/powerpoint/2010/main" val="2350551716"/>
              </p:ext>
            </p:extLst>
          </p:nvPr>
        </p:nvGraphicFramePr>
        <p:xfrm>
          <a:off x="344488" y="8079245"/>
          <a:ext cx="4925919" cy="1369555"/>
        </p:xfrm>
        <a:graphic>
          <a:graphicData uri="http://schemas.openxmlformats.org/drawingml/2006/table">
            <a:tbl>
              <a:tblPr/>
              <a:tblGrid>
                <a:gridCol w="1361482">
                  <a:extLst>
                    <a:ext uri="{9D8B030D-6E8A-4147-A177-3AD203B41FA5}">
                      <a16:colId xmlns:a16="http://schemas.microsoft.com/office/drawing/2014/main" val="1250689684"/>
                    </a:ext>
                  </a:extLst>
                </a:gridCol>
                <a:gridCol w="3564437">
                  <a:extLst>
                    <a:ext uri="{9D8B030D-6E8A-4147-A177-3AD203B41FA5}">
                      <a16:colId xmlns:a16="http://schemas.microsoft.com/office/drawing/2014/main" val="953207412"/>
                    </a:ext>
                  </a:extLst>
                </a:gridCol>
              </a:tblGrid>
              <a:tr h="593137">
                <a:tc>
                  <a:txBody>
                    <a:bodyPr/>
                    <a:lstStyle/>
                    <a:p>
                      <a:pPr marL="0" marR="0" lvl="0" indent="0" algn="ctr" defTabSz="1005840" rtl="0" eaLnBrk="1" fontAlgn="ctr" latinLnBrk="0" hangingPunct="1">
                        <a:lnSpc>
                          <a:spcPct val="100000"/>
                        </a:lnSpc>
                        <a:spcBef>
                          <a:spcPts val="0"/>
                        </a:spcBef>
                        <a:spcAft>
                          <a:spcPts val="0"/>
                        </a:spcAft>
                        <a:buClrTx/>
                        <a:buSzTx/>
                        <a:buFontTx/>
                        <a:buNone/>
                        <a:tabLst/>
                        <a:defRPr/>
                      </a:pPr>
                      <a:r>
                        <a:rPr lang="ja-JP" altLang="en-US" sz="1000" b="1" i="0" u="none" strike="noStrike">
                          <a:solidFill>
                            <a:schemeClr val="tx1">
                              <a:lumMod val="75000"/>
                            </a:schemeClr>
                          </a:solidFill>
                          <a:effectLst/>
                          <a:latin typeface="+mj-lt"/>
                          <a:ea typeface="+mj-ea"/>
                        </a:rPr>
                        <a:t>プライムエリア</a:t>
                      </a:r>
                    </a:p>
                  </a:txBody>
                  <a:tcPr marL="36000" marR="9525" marT="18000" marB="18000" anchor="ctr">
                    <a:lnL>
                      <a:noFill/>
                    </a:lnL>
                    <a:lnR>
                      <a:noFill/>
                    </a:lnR>
                    <a:lnT w="12700" cap="flat" cmpd="sng" algn="ctr">
                      <a:solidFill>
                        <a:srgbClr val="AAACAC"/>
                      </a:solidFill>
                      <a:prstDash val="solid"/>
                      <a:round/>
                      <a:headEnd type="none" w="med" len="med"/>
                      <a:tailEnd type="none" w="med" len="med"/>
                    </a:lnT>
                    <a:lnB w="12700" cap="flat" cmpd="sng" algn="ctr">
                      <a:solidFill>
                        <a:srgbClr val="AAACAC"/>
                      </a:solidFill>
                      <a:prstDash val="solid"/>
                      <a:round/>
                      <a:headEnd type="none" w="med" len="med"/>
                      <a:tailEnd type="none" w="med" len="med"/>
                    </a:lnB>
                  </a:tcPr>
                </a:tc>
                <a:tc>
                  <a:txBody>
                    <a:bodyPr/>
                    <a:lstStyle/>
                    <a:p>
                      <a:pPr marL="0" marR="0" lvl="0" indent="0" algn="l" defTabSz="1005840" rtl="0" eaLnBrk="1" fontAlgn="ctr" latinLnBrk="0" hangingPunct="1">
                        <a:lnSpc>
                          <a:spcPct val="100000"/>
                        </a:lnSpc>
                        <a:spcBef>
                          <a:spcPts val="0"/>
                        </a:spcBef>
                        <a:spcAft>
                          <a:spcPts val="0"/>
                        </a:spcAft>
                        <a:buClrTx/>
                        <a:buSzTx/>
                        <a:buFontTx/>
                        <a:buNone/>
                        <a:tabLst/>
                        <a:defRPr/>
                      </a:pPr>
                      <a:r>
                        <a:rPr lang="ja-JP" altLang="en-US" sz="1000" b="0" i="0" u="none" strike="noStrike">
                          <a:solidFill>
                            <a:schemeClr val="tx1">
                              <a:lumMod val="75000"/>
                            </a:schemeClr>
                          </a:solidFill>
                          <a:effectLst/>
                          <a:latin typeface="+mj-lt"/>
                          <a:ea typeface="+mj-ea"/>
                        </a:rPr>
                        <a:t>東京、大阪、名古屋、京都、神戸、福岡、札幌を含む主要都市の路面店が立地する</a:t>
                      </a:r>
                      <a:r>
                        <a:rPr lang="en-US" altLang="ja-JP" sz="1000" b="0" i="0" u="none" strike="noStrike">
                          <a:solidFill>
                            <a:schemeClr val="tx1">
                              <a:lumMod val="75000"/>
                            </a:schemeClr>
                          </a:solidFill>
                          <a:effectLst/>
                          <a:latin typeface="+mj-lt"/>
                          <a:ea typeface="+mj-ea"/>
                        </a:rPr>
                        <a:t>20</a:t>
                      </a:r>
                      <a:r>
                        <a:rPr lang="ja-JP" altLang="en-US" sz="1000" b="0" i="0" u="none" strike="noStrike">
                          <a:solidFill>
                            <a:schemeClr val="tx1">
                              <a:lumMod val="75000"/>
                            </a:schemeClr>
                          </a:solidFill>
                          <a:effectLst/>
                          <a:latin typeface="+mj-lt"/>
                          <a:ea typeface="+mj-ea"/>
                        </a:rPr>
                        <a:t>のサブマーケットの中で、弊社が最も優良と判断するエリア</a:t>
                      </a:r>
                      <a:endParaRPr lang="zh-TW" altLang="en-US" sz="1000" b="0" i="0" u="none" strike="noStrike">
                        <a:solidFill>
                          <a:schemeClr val="tx1">
                            <a:lumMod val="75000"/>
                          </a:schemeClr>
                        </a:solidFill>
                        <a:effectLst/>
                        <a:latin typeface="+mj-lt"/>
                        <a:ea typeface="+mj-ea"/>
                      </a:endParaRPr>
                    </a:p>
                  </a:txBody>
                  <a:tcPr marL="72000" marR="72000" marT="18000" marB="18000" anchor="ctr">
                    <a:lnL>
                      <a:noFill/>
                    </a:lnL>
                    <a:lnR>
                      <a:noFill/>
                    </a:lnR>
                    <a:lnT w="12700" cap="flat" cmpd="sng" algn="ctr">
                      <a:solidFill>
                        <a:srgbClr val="AAACAC"/>
                      </a:solidFill>
                      <a:prstDash val="solid"/>
                      <a:round/>
                      <a:headEnd type="none" w="med" len="med"/>
                      <a:tailEnd type="none" w="med" len="med"/>
                    </a:lnT>
                    <a:lnB w="12700" cap="flat" cmpd="sng" algn="ctr">
                      <a:solidFill>
                        <a:srgbClr val="AAACAC"/>
                      </a:solidFill>
                      <a:prstDash val="solid"/>
                      <a:round/>
                      <a:headEnd type="none" w="med" len="med"/>
                      <a:tailEnd type="none" w="med" len="med"/>
                    </a:lnB>
                  </a:tcPr>
                </a:tc>
                <a:extLst>
                  <a:ext uri="{0D108BD9-81ED-4DB2-BD59-A6C34878D82A}">
                    <a16:rowId xmlns:a16="http://schemas.microsoft.com/office/drawing/2014/main" val="4285024066"/>
                  </a:ext>
                </a:extLst>
              </a:tr>
              <a:tr h="776418">
                <a:tc>
                  <a:txBody>
                    <a:bodyPr/>
                    <a:lstStyle/>
                    <a:p>
                      <a:pPr marL="0" marR="0" lvl="0" indent="0" algn="ctr" defTabSz="1005840" rtl="0" eaLnBrk="1" fontAlgn="ctr" latinLnBrk="0" hangingPunct="1">
                        <a:lnSpc>
                          <a:spcPct val="100000"/>
                        </a:lnSpc>
                        <a:spcBef>
                          <a:spcPts val="0"/>
                        </a:spcBef>
                        <a:spcAft>
                          <a:spcPts val="0"/>
                        </a:spcAft>
                        <a:buClrTx/>
                        <a:buSzTx/>
                        <a:buFontTx/>
                        <a:buNone/>
                        <a:tabLst/>
                        <a:defRPr/>
                      </a:pPr>
                      <a:r>
                        <a:rPr lang="ja-JP" altLang="en-US" sz="1000" b="1"/>
                        <a:t>プライムリテール賃料</a:t>
                      </a:r>
                      <a:endParaRPr lang="ja-JP" altLang="en-US" sz="1000" b="1" i="0" u="none" strike="noStrike">
                        <a:solidFill>
                          <a:schemeClr val="tx1">
                            <a:lumMod val="75000"/>
                          </a:schemeClr>
                        </a:solidFill>
                        <a:effectLst/>
                        <a:latin typeface="+mj-lt"/>
                        <a:ea typeface="+mj-ea"/>
                      </a:endParaRPr>
                    </a:p>
                  </a:txBody>
                  <a:tcPr marL="36000" marR="9525" marT="18000" marB="18000" anchor="ctr">
                    <a:lnL>
                      <a:noFill/>
                    </a:lnL>
                    <a:lnR>
                      <a:noFill/>
                    </a:lnR>
                    <a:lnT w="12700" cap="flat" cmpd="sng" algn="ctr">
                      <a:solidFill>
                        <a:srgbClr val="AAACAC"/>
                      </a:solidFill>
                      <a:prstDash val="solid"/>
                      <a:round/>
                      <a:headEnd type="none" w="med" len="med"/>
                      <a:tailEnd type="none" w="med" len="med"/>
                    </a:lnT>
                    <a:lnB w="12700" cap="flat" cmpd="sng" algn="ctr">
                      <a:solidFill>
                        <a:srgbClr val="AAACAC"/>
                      </a:solidFill>
                      <a:prstDash val="solid"/>
                      <a:round/>
                      <a:headEnd type="none" w="med" len="med"/>
                      <a:tailEnd type="none" w="med" len="med"/>
                    </a:lnB>
                  </a:tcPr>
                </a:tc>
                <a:tc>
                  <a:txBody>
                    <a:bodyPr/>
                    <a:lstStyle/>
                    <a:p>
                      <a:pPr marL="0" marR="0" lvl="0" indent="0" algn="l" defTabSz="1005840" rtl="0" eaLnBrk="1" fontAlgn="ctr" latinLnBrk="0" hangingPunct="1">
                        <a:lnSpc>
                          <a:spcPct val="100000"/>
                        </a:lnSpc>
                        <a:spcBef>
                          <a:spcPts val="0"/>
                        </a:spcBef>
                        <a:spcAft>
                          <a:spcPts val="0"/>
                        </a:spcAft>
                        <a:buClrTx/>
                        <a:buSzTx/>
                        <a:buFontTx/>
                        <a:buNone/>
                        <a:tabLst/>
                        <a:defRPr/>
                      </a:pPr>
                      <a:r>
                        <a:rPr lang="ja-JP" altLang="en-US" sz="1000" b="0" i="0" u="none" strike="noStrike">
                          <a:solidFill>
                            <a:schemeClr val="tx1">
                              <a:lumMod val="75000"/>
                            </a:schemeClr>
                          </a:solidFill>
                          <a:effectLst/>
                          <a:latin typeface="+mj-lt"/>
                          <a:ea typeface="+mj-ea"/>
                        </a:rPr>
                        <a:t>プライムエリア内にある</a:t>
                      </a:r>
                      <a:r>
                        <a:rPr lang="ja-JP" altLang="en-US" sz="1000" b="0" i="0" u="none" strike="noStrike" kern="1200">
                          <a:solidFill>
                            <a:schemeClr val="tx1">
                              <a:lumMod val="75000"/>
                            </a:schemeClr>
                          </a:solidFill>
                          <a:effectLst/>
                          <a:latin typeface="+mn-lt"/>
                          <a:ea typeface="+mn-ea"/>
                          <a:cs typeface="+mn-cs"/>
                        </a:rPr>
                        <a:t>現在営業している</a:t>
                      </a:r>
                      <a:r>
                        <a:rPr lang="ja-JP" altLang="en-US" sz="1000" b="0" i="0" u="none" strike="noStrike">
                          <a:solidFill>
                            <a:schemeClr val="tx1">
                              <a:lumMod val="75000"/>
                            </a:schemeClr>
                          </a:solidFill>
                          <a:effectLst/>
                          <a:latin typeface="+mj-lt"/>
                          <a:ea typeface="+mj-ea"/>
                        </a:rPr>
                        <a:t>路面店舗の</a:t>
                      </a:r>
                      <a:r>
                        <a:rPr lang="en-US" altLang="ja-JP" sz="1000" b="0" i="0" u="none" strike="noStrike">
                          <a:solidFill>
                            <a:schemeClr val="tx1">
                              <a:lumMod val="75000"/>
                            </a:schemeClr>
                          </a:solidFill>
                          <a:effectLst/>
                          <a:latin typeface="+mj-lt"/>
                          <a:ea typeface="+mj-ea"/>
                        </a:rPr>
                        <a:t>1</a:t>
                      </a:r>
                      <a:r>
                        <a:rPr lang="ja-JP" altLang="en-US" sz="1000" b="0" i="0" u="none" strike="noStrike">
                          <a:solidFill>
                            <a:schemeClr val="tx1">
                              <a:lumMod val="75000"/>
                            </a:schemeClr>
                          </a:solidFill>
                          <a:effectLst/>
                          <a:latin typeface="+mj-lt"/>
                          <a:ea typeface="+mj-ea"/>
                        </a:rPr>
                        <a:t>階部分を対象とした、想定成約賃料（共益費を含むが、フリーレント等は除く）。単位は貸室総面積をベースにした、坪当たり月額の日本円。</a:t>
                      </a:r>
                      <a:endParaRPr lang="zh-TW" altLang="en-US" sz="1000" b="0" i="0" u="none" strike="noStrike">
                        <a:solidFill>
                          <a:schemeClr val="tx1">
                            <a:lumMod val="75000"/>
                          </a:schemeClr>
                        </a:solidFill>
                        <a:effectLst/>
                        <a:latin typeface="+mj-lt"/>
                        <a:ea typeface="+mj-ea"/>
                      </a:endParaRPr>
                    </a:p>
                  </a:txBody>
                  <a:tcPr marL="72000" marR="72000" marT="18000" marB="18000" anchor="ctr">
                    <a:lnL>
                      <a:noFill/>
                    </a:lnL>
                    <a:lnR>
                      <a:noFill/>
                    </a:lnR>
                    <a:lnT w="12700" cap="flat" cmpd="sng" algn="ctr">
                      <a:solidFill>
                        <a:srgbClr val="AAACAC"/>
                      </a:solidFill>
                      <a:prstDash val="solid"/>
                      <a:round/>
                      <a:headEnd type="none" w="med" len="med"/>
                      <a:tailEnd type="none" w="med" len="med"/>
                    </a:lnT>
                    <a:lnB w="12700" cap="flat" cmpd="sng" algn="ctr">
                      <a:solidFill>
                        <a:srgbClr val="AAACAC"/>
                      </a:solidFill>
                      <a:prstDash val="solid"/>
                      <a:round/>
                      <a:headEnd type="none" w="med" len="med"/>
                      <a:tailEnd type="none" w="med" len="med"/>
                    </a:lnB>
                  </a:tcPr>
                </a:tc>
                <a:extLst>
                  <a:ext uri="{0D108BD9-81ED-4DB2-BD59-A6C34878D82A}">
                    <a16:rowId xmlns:a16="http://schemas.microsoft.com/office/drawing/2014/main" val="2845777244"/>
                  </a:ext>
                </a:extLst>
              </a:tr>
            </a:tbl>
          </a:graphicData>
        </a:graphic>
      </p:graphicFrame>
      <p:sp>
        <p:nvSpPr>
          <p:cNvPr id="6" name="Text Placeholder 77">
            <a:extLst>
              <a:ext uri="{FF2B5EF4-FFF2-40B4-BE49-F238E27FC236}">
                <a16:creationId xmlns:a16="http://schemas.microsoft.com/office/drawing/2014/main" id="{DCCDCE2D-3C6A-8022-9964-D8BF84923E80}"/>
              </a:ext>
            </a:extLst>
          </p:cNvPr>
          <p:cNvSpPr txBox="1">
            <a:spLocks/>
          </p:cNvSpPr>
          <p:nvPr/>
        </p:nvSpPr>
        <p:spPr>
          <a:xfrm>
            <a:off x="351810" y="2806962"/>
            <a:ext cx="2736000" cy="247650"/>
          </a:xfrm>
          <a:prstGeom prst="rect">
            <a:avLst/>
          </a:prstGeom>
        </p:spPr>
        <p:txBody>
          <a:bodyPr lIns="45720" rIns="45720"/>
          <a:lstStyle>
            <a:lvl1pPr marL="0" indent="0" algn="l" defTabSz="1112721" rtl="0" eaLnBrk="1" latinLnBrk="0" hangingPunct="1">
              <a:lnSpc>
                <a:spcPct val="110000"/>
              </a:lnSpc>
              <a:spcBef>
                <a:spcPts val="0"/>
              </a:spcBef>
              <a:spcAft>
                <a:spcPts val="765"/>
              </a:spcAft>
              <a:buFont typeface="Arial" panose="020B0604020202020204" pitchFamily="34" charset="0"/>
              <a:buNone/>
              <a:defRPr sz="1350" b="0" kern="1200" cap="all" baseline="0">
                <a:solidFill>
                  <a:schemeClr val="accent6"/>
                </a:solidFill>
                <a:latin typeface="+mj-lt"/>
                <a:ea typeface="+mn-ea"/>
                <a:cs typeface="+mn-cs"/>
              </a:defRPr>
            </a:lvl1pPr>
            <a:lvl2pPr marL="0" indent="0" algn="l" defTabSz="1112721" rtl="0" eaLnBrk="1" latinLnBrk="0" hangingPunct="1">
              <a:lnSpc>
                <a:spcPct val="110000"/>
              </a:lnSpc>
              <a:spcBef>
                <a:spcPts val="0"/>
              </a:spcBef>
              <a:spcAft>
                <a:spcPts val="765"/>
              </a:spcAft>
              <a:buFont typeface="Arial" panose="020B0604020202020204" pitchFamily="34" charset="0"/>
              <a:buNone/>
              <a:defRPr sz="2295" b="0" kern="1200" baseline="0">
                <a:solidFill>
                  <a:schemeClr val="tx1"/>
                </a:solidFill>
                <a:latin typeface="+mn-lt"/>
                <a:ea typeface="+mn-ea"/>
                <a:cs typeface="+mn-cs"/>
              </a:defRPr>
            </a:lvl2pPr>
            <a:lvl3pPr marL="340043" indent="-340043" algn="l" defTabSz="1112721" rtl="0" eaLnBrk="1" latinLnBrk="0" hangingPunct="1">
              <a:lnSpc>
                <a:spcPct val="110000"/>
              </a:lnSpc>
              <a:spcBef>
                <a:spcPts val="0"/>
              </a:spcBef>
              <a:spcAft>
                <a:spcPts val="765"/>
              </a:spcAft>
              <a:buClr>
                <a:schemeClr val="accent2"/>
              </a:buClr>
              <a:buFont typeface="Arial" panose="020B0604020202020204" pitchFamily="34" charset="0"/>
              <a:buChar char="•"/>
              <a:defRPr sz="2295" b="0" kern="1200">
                <a:solidFill>
                  <a:schemeClr val="tx1"/>
                </a:solidFill>
                <a:latin typeface="+mn-lt"/>
                <a:ea typeface="+mn-ea"/>
                <a:cs typeface="+mn-cs"/>
              </a:defRPr>
            </a:lvl3pPr>
            <a:lvl4pPr marL="686158" indent="-346115" algn="l" defTabSz="1112721" rtl="0" eaLnBrk="1" latinLnBrk="0" hangingPunct="1">
              <a:lnSpc>
                <a:spcPct val="110000"/>
              </a:lnSpc>
              <a:spcBef>
                <a:spcPts val="0"/>
              </a:spcBef>
              <a:spcAft>
                <a:spcPts val="765"/>
              </a:spcAft>
              <a:buClr>
                <a:schemeClr val="accent2"/>
              </a:buClr>
              <a:buFont typeface="Arial" panose="020B0604020202020204" pitchFamily="34" charset="0"/>
              <a:buChar char="–"/>
              <a:defRPr sz="2295" kern="1200">
                <a:solidFill>
                  <a:schemeClr val="tx1"/>
                </a:solidFill>
                <a:latin typeface="+mn-lt"/>
                <a:ea typeface="+mn-ea"/>
                <a:cs typeface="+mn-cs"/>
              </a:defRPr>
            </a:lvl4pPr>
            <a:lvl5pPr marL="1026200" indent="-340043" algn="l" defTabSz="1112721" rtl="0" eaLnBrk="1" latinLnBrk="0" hangingPunct="1">
              <a:lnSpc>
                <a:spcPct val="110000"/>
              </a:lnSpc>
              <a:spcBef>
                <a:spcPts val="0"/>
              </a:spcBef>
              <a:spcAft>
                <a:spcPts val="765"/>
              </a:spcAft>
              <a:buClr>
                <a:schemeClr val="accent2"/>
              </a:buClr>
              <a:buFont typeface="Arial" panose="020B0604020202020204" pitchFamily="34" charset="0"/>
              <a:buChar char="»"/>
              <a:defRPr sz="2295" kern="1200" baseline="0">
                <a:solidFill>
                  <a:schemeClr val="tx1"/>
                </a:solidFill>
                <a:latin typeface="+mn-lt"/>
                <a:ea typeface="+mn-ea"/>
                <a:cs typeface="+mn-cs"/>
              </a:defRPr>
            </a:lvl5pPr>
            <a:lvl6pPr marL="0" indent="0" algn="l" defTabSz="1112721" rtl="0" eaLnBrk="1" latinLnBrk="0" hangingPunct="1">
              <a:lnSpc>
                <a:spcPct val="110000"/>
              </a:lnSpc>
              <a:spcBef>
                <a:spcPts val="0"/>
              </a:spcBef>
              <a:spcAft>
                <a:spcPts val="765"/>
              </a:spcAft>
              <a:buClr>
                <a:schemeClr val="accent5"/>
              </a:buClr>
              <a:buFont typeface="Arial" panose="020B0604020202020204" pitchFamily="34" charset="0"/>
              <a:buNone/>
              <a:defRPr sz="2295" b="0" kern="1200">
                <a:solidFill>
                  <a:schemeClr val="accent1"/>
                </a:solidFill>
                <a:latin typeface="+mn-lt"/>
                <a:ea typeface="+mn-ea"/>
                <a:cs typeface="+mn-cs"/>
              </a:defRPr>
            </a:lvl6pPr>
            <a:lvl7pPr marL="340043" indent="-340043" algn="l" defTabSz="1112721" rtl="0" eaLnBrk="1" latinLnBrk="0" hangingPunct="1">
              <a:lnSpc>
                <a:spcPct val="110000"/>
              </a:lnSpc>
              <a:spcBef>
                <a:spcPts val="0"/>
              </a:spcBef>
              <a:spcAft>
                <a:spcPts val="765"/>
              </a:spcAft>
              <a:buClr>
                <a:schemeClr val="accent2"/>
              </a:buClr>
              <a:buFont typeface="+mj-lt"/>
              <a:buAutoNum type="arabicPeriod"/>
              <a:defRPr sz="2295" b="0" kern="1200">
                <a:solidFill>
                  <a:schemeClr val="tx1"/>
                </a:solidFill>
                <a:latin typeface="+mj-lt"/>
                <a:ea typeface="+mn-ea"/>
                <a:cs typeface="+mn-cs"/>
              </a:defRPr>
            </a:lvl7pPr>
            <a:lvl8pPr marL="686158" indent="-346115" algn="l" defTabSz="1112721" rtl="0" eaLnBrk="1" latinLnBrk="0" hangingPunct="1">
              <a:lnSpc>
                <a:spcPct val="110000"/>
              </a:lnSpc>
              <a:spcBef>
                <a:spcPts val="0"/>
              </a:spcBef>
              <a:spcAft>
                <a:spcPts val="765"/>
              </a:spcAft>
              <a:buClr>
                <a:schemeClr val="accent2"/>
              </a:buClr>
              <a:buFont typeface="+mj-lt"/>
              <a:buAutoNum type="alphaLcPeriod"/>
              <a:defRPr sz="2295" kern="1200" baseline="0">
                <a:solidFill>
                  <a:schemeClr val="tx1"/>
                </a:solidFill>
                <a:latin typeface="+mn-lt"/>
                <a:ea typeface="+mn-ea"/>
                <a:cs typeface="+mn-cs"/>
              </a:defRPr>
            </a:lvl8pPr>
            <a:lvl9pPr marL="1056561" indent="-352187" algn="l" defTabSz="1112721" rtl="0" eaLnBrk="1" latinLnBrk="0" hangingPunct="1">
              <a:lnSpc>
                <a:spcPct val="110000"/>
              </a:lnSpc>
              <a:spcBef>
                <a:spcPts val="0"/>
              </a:spcBef>
              <a:spcAft>
                <a:spcPts val="765"/>
              </a:spcAft>
              <a:buClr>
                <a:schemeClr val="accent2"/>
              </a:buClr>
              <a:buFont typeface="+mj-lt"/>
              <a:buAutoNum type="romanLcPeriod"/>
              <a:defRPr lang="en-GB" sz="2295" kern="1200" baseline="0" dirty="0">
                <a:solidFill>
                  <a:schemeClr val="tx1"/>
                </a:solidFill>
                <a:latin typeface="+mn-lt"/>
                <a:ea typeface="+mn-ea"/>
                <a:cs typeface="+mn-cs"/>
              </a:defRPr>
            </a:lvl9pPr>
          </a:lstStyle>
          <a:p>
            <a:r>
              <a:rPr lang="ja-JP" altLang="en-US" b="1"/>
              <a:t>主な商業施設の開業</a:t>
            </a:r>
          </a:p>
        </p:txBody>
      </p:sp>
      <p:sp>
        <p:nvSpPr>
          <p:cNvPr id="7" name="Text Placeholder 154">
            <a:extLst>
              <a:ext uri="{FF2B5EF4-FFF2-40B4-BE49-F238E27FC236}">
                <a16:creationId xmlns:a16="http://schemas.microsoft.com/office/drawing/2014/main" id="{F6358DF3-766C-E0FC-4F7E-3A6D497928EE}"/>
              </a:ext>
            </a:extLst>
          </p:cNvPr>
          <p:cNvSpPr txBox="1">
            <a:spLocks/>
          </p:cNvSpPr>
          <p:nvPr/>
        </p:nvSpPr>
        <p:spPr>
          <a:xfrm>
            <a:off x="341574" y="3954080"/>
            <a:ext cx="3784600" cy="247650"/>
          </a:xfrm>
          <a:prstGeom prst="rect">
            <a:avLst/>
          </a:prstGeom>
          <a:noFill/>
          <a:ln>
            <a:noFill/>
          </a:ln>
        </p:spPr>
        <p:txBody>
          <a:bodyPr lIns="0" tIns="0" rIns="0" bIns="0" anchor="ctr"/>
          <a:lstStyle>
            <a:lvl1pPr marL="0" indent="0" algn="l" defTabSz="1112721" rtl="0" eaLnBrk="1" latinLnBrk="0" hangingPunct="1">
              <a:lnSpc>
                <a:spcPct val="100000"/>
              </a:lnSpc>
              <a:spcBef>
                <a:spcPts val="0"/>
              </a:spcBef>
              <a:spcAft>
                <a:spcPts val="0"/>
              </a:spcAft>
              <a:buFont typeface="Arial" panose="020B0604020202020204" pitchFamily="34" charset="0"/>
              <a:buNone/>
              <a:defRPr lang="en-US" sz="950" b="0" i="1" kern="1200" spc="-10" dirty="0" smtClean="0">
                <a:solidFill>
                  <a:schemeClr val="tx1">
                    <a:lumMod val="75000"/>
                  </a:schemeClr>
                </a:solidFill>
                <a:latin typeface="Gotham Book" pitchFamily="2" charset="0"/>
                <a:ea typeface="+mn-ea"/>
                <a:cs typeface="Gotham Book" pitchFamily="2" charset="0"/>
              </a:defRPr>
            </a:lvl1pPr>
            <a:lvl2pPr marL="0" indent="0" algn="l" defTabSz="1112721" rtl="0" eaLnBrk="1" latinLnBrk="0" hangingPunct="1">
              <a:lnSpc>
                <a:spcPct val="110000"/>
              </a:lnSpc>
              <a:spcBef>
                <a:spcPts val="0"/>
              </a:spcBef>
              <a:spcAft>
                <a:spcPts val="765"/>
              </a:spcAft>
              <a:buFont typeface="Arial" panose="020B0604020202020204" pitchFamily="34" charset="0"/>
              <a:buNone/>
              <a:defRPr sz="2295" b="0" kern="1200" baseline="0">
                <a:solidFill>
                  <a:schemeClr val="tx1"/>
                </a:solidFill>
                <a:latin typeface="+mn-lt"/>
                <a:ea typeface="+mn-ea"/>
                <a:cs typeface="+mn-cs"/>
              </a:defRPr>
            </a:lvl2pPr>
            <a:lvl3pPr marL="340043" indent="-340043" algn="l" defTabSz="1112721" rtl="0" eaLnBrk="1" latinLnBrk="0" hangingPunct="1">
              <a:lnSpc>
                <a:spcPct val="110000"/>
              </a:lnSpc>
              <a:spcBef>
                <a:spcPts val="0"/>
              </a:spcBef>
              <a:spcAft>
                <a:spcPts val="765"/>
              </a:spcAft>
              <a:buClr>
                <a:schemeClr val="accent2"/>
              </a:buClr>
              <a:buFont typeface="Arial" panose="020B0604020202020204" pitchFamily="34" charset="0"/>
              <a:buChar char="•"/>
              <a:defRPr sz="2295" b="0" kern="1200">
                <a:solidFill>
                  <a:schemeClr val="tx1"/>
                </a:solidFill>
                <a:latin typeface="+mn-lt"/>
                <a:ea typeface="+mn-ea"/>
                <a:cs typeface="+mn-cs"/>
              </a:defRPr>
            </a:lvl3pPr>
            <a:lvl4pPr marL="686158" indent="-346115" algn="l" defTabSz="1112721" rtl="0" eaLnBrk="1" latinLnBrk="0" hangingPunct="1">
              <a:lnSpc>
                <a:spcPct val="110000"/>
              </a:lnSpc>
              <a:spcBef>
                <a:spcPts val="0"/>
              </a:spcBef>
              <a:spcAft>
                <a:spcPts val="765"/>
              </a:spcAft>
              <a:buClr>
                <a:schemeClr val="accent2"/>
              </a:buClr>
              <a:buFont typeface="Arial" panose="020B0604020202020204" pitchFamily="34" charset="0"/>
              <a:buChar char="–"/>
              <a:defRPr sz="2295" kern="1200">
                <a:solidFill>
                  <a:schemeClr val="tx1"/>
                </a:solidFill>
                <a:latin typeface="+mn-lt"/>
                <a:ea typeface="+mn-ea"/>
                <a:cs typeface="+mn-cs"/>
              </a:defRPr>
            </a:lvl4pPr>
            <a:lvl5pPr marL="1026200" indent="-340043" algn="l" defTabSz="1112721" rtl="0" eaLnBrk="1" latinLnBrk="0" hangingPunct="1">
              <a:lnSpc>
                <a:spcPct val="110000"/>
              </a:lnSpc>
              <a:spcBef>
                <a:spcPts val="0"/>
              </a:spcBef>
              <a:spcAft>
                <a:spcPts val="765"/>
              </a:spcAft>
              <a:buClr>
                <a:schemeClr val="accent2"/>
              </a:buClr>
              <a:buFont typeface="Arial" panose="020B0604020202020204" pitchFamily="34" charset="0"/>
              <a:buChar char="»"/>
              <a:defRPr sz="2295" kern="1200" baseline="0">
                <a:solidFill>
                  <a:schemeClr val="tx1"/>
                </a:solidFill>
                <a:latin typeface="+mn-lt"/>
                <a:ea typeface="+mn-ea"/>
                <a:cs typeface="+mn-cs"/>
              </a:defRPr>
            </a:lvl5pPr>
            <a:lvl6pPr marL="0" indent="0" algn="l" defTabSz="1112721" rtl="0" eaLnBrk="1" latinLnBrk="0" hangingPunct="1">
              <a:lnSpc>
                <a:spcPct val="110000"/>
              </a:lnSpc>
              <a:spcBef>
                <a:spcPts val="0"/>
              </a:spcBef>
              <a:spcAft>
                <a:spcPts val="765"/>
              </a:spcAft>
              <a:buClr>
                <a:schemeClr val="accent5"/>
              </a:buClr>
              <a:buFont typeface="Arial" panose="020B0604020202020204" pitchFamily="34" charset="0"/>
              <a:buNone/>
              <a:defRPr sz="2295" b="0" kern="1200">
                <a:solidFill>
                  <a:schemeClr val="accent1"/>
                </a:solidFill>
                <a:latin typeface="+mn-lt"/>
                <a:ea typeface="+mn-ea"/>
                <a:cs typeface="+mn-cs"/>
              </a:defRPr>
            </a:lvl6pPr>
            <a:lvl7pPr marL="340043" indent="-340043" algn="l" defTabSz="1112721" rtl="0" eaLnBrk="1" latinLnBrk="0" hangingPunct="1">
              <a:lnSpc>
                <a:spcPct val="110000"/>
              </a:lnSpc>
              <a:spcBef>
                <a:spcPts val="0"/>
              </a:spcBef>
              <a:spcAft>
                <a:spcPts val="765"/>
              </a:spcAft>
              <a:buClr>
                <a:schemeClr val="accent2"/>
              </a:buClr>
              <a:buFont typeface="+mj-lt"/>
              <a:buAutoNum type="arabicPeriod"/>
              <a:defRPr sz="2295" b="0" kern="1200">
                <a:solidFill>
                  <a:schemeClr val="tx1"/>
                </a:solidFill>
                <a:latin typeface="+mj-lt"/>
                <a:ea typeface="+mn-ea"/>
                <a:cs typeface="+mn-cs"/>
              </a:defRPr>
            </a:lvl7pPr>
            <a:lvl8pPr marL="686158" indent="-346115" algn="l" defTabSz="1112721" rtl="0" eaLnBrk="1" latinLnBrk="0" hangingPunct="1">
              <a:lnSpc>
                <a:spcPct val="110000"/>
              </a:lnSpc>
              <a:spcBef>
                <a:spcPts val="0"/>
              </a:spcBef>
              <a:spcAft>
                <a:spcPts val="765"/>
              </a:spcAft>
              <a:buClr>
                <a:schemeClr val="accent2"/>
              </a:buClr>
              <a:buFont typeface="+mj-lt"/>
              <a:buAutoNum type="alphaLcPeriod"/>
              <a:defRPr sz="2295" kern="1200" baseline="0">
                <a:solidFill>
                  <a:schemeClr val="tx1"/>
                </a:solidFill>
                <a:latin typeface="+mn-lt"/>
                <a:ea typeface="+mn-ea"/>
                <a:cs typeface="+mn-cs"/>
              </a:defRPr>
            </a:lvl8pPr>
            <a:lvl9pPr marL="1056561" indent="-352187" algn="l" defTabSz="1112721" rtl="0" eaLnBrk="1" latinLnBrk="0" hangingPunct="1">
              <a:lnSpc>
                <a:spcPct val="110000"/>
              </a:lnSpc>
              <a:spcBef>
                <a:spcPts val="0"/>
              </a:spcBef>
              <a:spcAft>
                <a:spcPts val="765"/>
              </a:spcAft>
              <a:buClr>
                <a:schemeClr val="accent2"/>
              </a:buClr>
              <a:buFont typeface="+mj-lt"/>
              <a:buAutoNum type="romanLcPeriod"/>
              <a:defRPr lang="en-GB" sz="2295" kern="1200" baseline="0" dirty="0">
                <a:solidFill>
                  <a:schemeClr val="tx1"/>
                </a:solidFill>
                <a:latin typeface="+mn-lt"/>
                <a:ea typeface="+mn-ea"/>
                <a:cs typeface="+mn-cs"/>
              </a:defRPr>
            </a:lvl9pPr>
          </a:lstStyle>
          <a:p>
            <a:r>
              <a:rPr lang="ja-JP" altLang="en-US">
                <a:latin typeface="Arial" panose="020B0604020202020204" pitchFamily="34" charset="0"/>
                <a:cs typeface="Arial" panose="020B0604020202020204" pitchFamily="34" charset="0"/>
              </a:rPr>
              <a:t>出所：「開発会社」各社</a:t>
            </a:r>
            <a:endParaRPr lang="en-US">
              <a:latin typeface="Arial" panose="020B0604020202020204" pitchFamily="34" charset="0"/>
              <a:cs typeface="Arial" panose="020B0604020202020204" pitchFamily="34" charset="0"/>
            </a:endParaRPr>
          </a:p>
        </p:txBody>
      </p:sp>
      <p:grpSp>
        <p:nvGrpSpPr>
          <p:cNvPr id="27" name="Group 26">
            <a:extLst>
              <a:ext uri="{FF2B5EF4-FFF2-40B4-BE49-F238E27FC236}">
                <a16:creationId xmlns:a16="http://schemas.microsoft.com/office/drawing/2014/main" id="{DEE67BA0-12D1-63E1-837B-35C3D630048C}"/>
              </a:ext>
            </a:extLst>
          </p:cNvPr>
          <p:cNvGrpSpPr/>
          <p:nvPr/>
        </p:nvGrpSpPr>
        <p:grpSpPr>
          <a:xfrm>
            <a:off x="16777611" y="1113177"/>
            <a:ext cx="8981370" cy="2701781"/>
            <a:chOff x="16777611" y="1113177"/>
            <a:chExt cx="8981370" cy="2701781"/>
          </a:xfrm>
        </p:grpSpPr>
        <p:pic>
          <p:nvPicPr>
            <p:cNvPr id="16" name="図 25">
              <a:extLst>
                <a:ext uri="{FF2B5EF4-FFF2-40B4-BE49-F238E27FC236}">
                  <a16:creationId xmlns:a16="http://schemas.microsoft.com/office/drawing/2014/main" id="{D0670167-C0AF-F677-04E2-78D56000DFEA}"/>
                </a:ext>
              </a:extLst>
            </p:cNvPr>
            <p:cNvPicPr>
              <a:picLocks noChangeAspect="1"/>
            </p:cNvPicPr>
            <p:nvPr/>
          </p:nvPicPr>
          <p:blipFill>
            <a:blip r:embed="rId5"/>
            <a:srcRect l="19502" t="47575" b="16580"/>
            <a:stretch>
              <a:fillRect/>
            </a:stretch>
          </p:blipFill>
          <p:spPr>
            <a:xfrm>
              <a:off x="19346037" y="1430974"/>
              <a:ext cx="3011470" cy="2383984"/>
            </a:xfrm>
            <a:prstGeom prst="rect">
              <a:avLst/>
            </a:prstGeom>
          </p:spPr>
        </p:pic>
        <p:sp>
          <p:nvSpPr>
            <p:cNvPr id="20" name="TextBox 19">
              <a:extLst>
                <a:ext uri="{FF2B5EF4-FFF2-40B4-BE49-F238E27FC236}">
                  <a16:creationId xmlns:a16="http://schemas.microsoft.com/office/drawing/2014/main" id="{02384821-4855-695A-2007-BD826B9A40D4}"/>
                </a:ext>
              </a:extLst>
            </p:cNvPr>
            <p:cNvSpPr txBox="1"/>
            <p:nvPr/>
          </p:nvSpPr>
          <p:spPr>
            <a:xfrm>
              <a:off x="22852646" y="1113177"/>
              <a:ext cx="2900525" cy="307777"/>
            </a:xfrm>
            <a:prstGeom prst="rect">
              <a:avLst/>
            </a:prstGeom>
            <a:noFill/>
          </p:spPr>
          <p:txBody>
            <a:bodyPr wrap="square">
              <a:spAutoFit/>
            </a:bodyPr>
            <a:lstStyle/>
            <a:p>
              <a:pPr algn="ctr" rtl="0" fontAlgn="ctr"/>
              <a:r>
                <a:rPr lang="ja-JP" altLang="en-US" sz="1350" b="1" i="0" u="none" strike="noStrike">
                  <a:solidFill>
                    <a:schemeClr val="accent6"/>
                  </a:solidFill>
                  <a:effectLst/>
                  <a:latin typeface="Arial" panose="020B0604020202020204" pitchFamily="34" charset="0"/>
                </a:rPr>
                <a:t>ニュウマン高輪 サウス・ノース</a:t>
              </a:r>
            </a:p>
          </p:txBody>
        </p:sp>
        <p:sp>
          <p:nvSpPr>
            <p:cNvPr id="21" name="Text Placeholder 77">
              <a:extLst>
                <a:ext uri="{FF2B5EF4-FFF2-40B4-BE49-F238E27FC236}">
                  <a16:creationId xmlns:a16="http://schemas.microsoft.com/office/drawing/2014/main" id="{B3B7A77A-59A6-9499-5456-BB7F764BE919}"/>
                </a:ext>
              </a:extLst>
            </p:cNvPr>
            <p:cNvSpPr txBox="1">
              <a:spLocks/>
            </p:cNvSpPr>
            <p:nvPr/>
          </p:nvSpPr>
          <p:spPr>
            <a:xfrm>
              <a:off x="16777611" y="1128121"/>
              <a:ext cx="2067477" cy="298800"/>
            </a:xfrm>
            <a:prstGeom prst="rect">
              <a:avLst/>
            </a:prstGeom>
            <a:noFill/>
          </p:spPr>
          <p:txBody>
            <a:bodyPr lIns="45720" rIns="45720"/>
            <a:lstStyle>
              <a:lvl1pPr marL="0" indent="0" algn="l" defTabSz="1112721" rtl="0" eaLnBrk="1" latinLnBrk="0" hangingPunct="1">
                <a:lnSpc>
                  <a:spcPct val="110000"/>
                </a:lnSpc>
                <a:spcBef>
                  <a:spcPts val="0"/>
                </a:spcBef>
                <a:spcAft>
                  <a:spcPts val="765"/>
                </a:spcAft>
                <a:buFont typeface="Arial" panose="020B0604020202020204" pitchFamily="34" charset="0"/>
                <a:buNone/>
                <a:defRPr sz="1350" b="0" kern="1200" cap="all" baseline="0">
                  <a:solidFill>
                    <a:schemeClr val="accent6"/>
                  </a:solidFill>
                  <a:latin typeface="+mj-lt"/>
                  <a:ea typeface="+mn-ea"/>
                  <a:cs typeface="+mn-cs"/>
                </a:defRPr>
              </a:lvl1pPr>
              <a:lvl2pPr marL="0" indent="0" algn="l" defTabSz="1112721" rtl="0" eaLnBrk="1" latinLnBrk="0" hangingPunct="1">
                <a:lnSpc>
                  <a:spcPct val="110000"/>
                </a:lnSpc>
                <a:spcBef>
                  <a:spcPts val="0"/>
                </a:spcBef>
                <a:spcAft>
                  <a:spcPts val="765"/>
                </a:spcAft>
                <a:buFont typeface="Arial" panose="020B0604020202020204" pitchFamily="34" charset="0"/>
                <a:buNone/>
                <a:defRPr sz="2295" b="0" kern="1200" baseline="0">
                  <a:solidFill>
                    <a:schemeClr val="tx1"/>
                  </a:solidFill>
                  <a:latin typeface="+mn-lt"/>
                  <a:ea typeface="+mn-ea"/>
                  <a:cs typeface="+mn-cs"/>
                </a:defRPr>
              </a:lvl2pPr>
              <a:lvl3pPr marL="340043" indent="-340043" algn="l" defTabSz="1112721" rtl="0" eaLnBrk="1" latinLnBrk="0" hangingPunct="1">
                <a:lnSpc>
                  <a:spcPct val="110000"/>
                </a:lnSpc>
                <a:spcBef>
                  <a:spcPts val="0"/>
                </a:spcBef>
                <a:spcAft>
                  <a:spcPts val="765"/>
                </a:spcAft>
                <a:buClr>
                  <a:schemeClr val="accent2"/>
                </a:buClr>
                <a:buFont typeface="Arial" panose="020B0604020202020204" pitchFamily="34" charset="0"/>
                <a:buChar char="•"/>
                <a:defRPr sz="2295" b="0" kern="1200">
                  <a:solidFill>
                    <a:schemeClr val="tx1"/>
                  </a:solidFill>
                  <a:latin typeface="+mn-lt"/>
                  <a:ea typeface="+mn-ea"/>
                  <a:cs typeface="+mn-cs"/>
                </a:defRPr>
              </a:lvl3pPr>
              <a:lvl4pPr marL="686158" indent="-346115" algn="l" defTabSz="1112721" rtl="0" eaLnBrk="1" latinLnBrk="0" hangingPunct="1">
                <a:lnSpc>
                  <a:spcPct val="110000"/>
                </a:lnSpc>
                <a:spcBef>
                  <a:spcPts val="0"/>
                </a:spcBef>
                <a:spcAft>
                  <a:spcPts val="765"/>
                </a:spcAft>
                <a:buClr>
                  <a:schemeClr val="accent2"/>
                </a:buClr>
                <a:buFont typeface="Arial" panose="020B0604020202020204" pitchFamily="34" charset="0"/>
                <a:buChar char="–"/>
                <a:defRPr sz="2295" kern="1200">
                  <a:solidFill>
                    <a:schemeClr val="tx1"/>
                  </a:solidFill>
                  <a:latin typeface="+mn-lt"/>
                  <a:ea typeface="+mn-ea"/>
                  <a:cs typeface="+mn-cs"/>
                </a:defRPr>
              </a:lvl4pPr>
              <a:lvl5pPr marL="1026200" indent="-340043" algn="l" defTabSz="1112721" rtl="0" eaLnBrk="1" latinLnBrk="0" hangingPunct="1">
                <a:lnSpc>
                  <a:spcPct val="110000"/>
                </a:lnSpc>
                <a:spcBef>
                  <a:spcPts val="0"/>
                </a:spcBef>
                <a:spcAft>
                  <a:spcPts val="765"/>
                </a:spcAft>
                <a:buClr>
                  <a:schemeClr val="accent2"/>
                </a:buClr>
                <a:buFont typeface="Arial" panose="020B0604020202020204" pitchFamily="34" charset="0"/>
                <a:buChar char="»"/>
                <a:defRPr sz="2295" kern="1200" baseline="0">
                  <a:solidFill>
                    <a:schemeClr val="tx1"/>
                  </a:solidFill>
                  <a:latin typeface="+mn-lt"/>
                  <a:ea typeface="+mn-ea"/>
                  <a:cs typeface="+mn-cs"/>
                </a:defRPr>
              </a:lvl5pPr>
              <a:lvl6pPr marL="0" indent="0" algn="l" defTabSz="1112721" rtl="0" eaLnBrk="1" latinLnBrk="0" hangingPunct="1">
                <a:lnSpc>
                  <a:spcPct val="110000"/>
                </a:lnSpc>
                <a:spcBef>
                  <a:spcPts val="0"/>
                </a:spcBef>
                <a:spcAft>
                  <a:spcPts val="765"/>
                </a:spcAft>
                <a:buClr>
                  <a:schemeClr val="accent5"/>
                </a:buClr>
                <a:buFont typeface="Arial" panose="020B0604020202020204" pitchFamily="34" charset="0"/>
                <a:buNone/>
                <a:defRPr sz="2295" b="0" kern="1200">
                  <a:solidFill>
                    <a:schemeClr val="accent1"/>
                  </a:solidFill>
                  <a:latin typeface="+mn-lt"/>
                  <a:ea typeface="+mn-ea"/>
                  <a:cs typeface="+mn-cs"/>
                </a:defRPr>
              </a:lvl6pPr>
              <a:lvl7pPr marL="340043" indent="-340043" algn="l" defTabSz="1112721" rtl="0" eaLnBrk="1" latinLnBrk="0" hangingPunct="1">
                <a:lnSpc>
                  <a:spcPct val="110000"/>
                </a:lnSpc>
                <a:spcBef>
                  <a:spcPts val="0"/>
                </a:spcBef>
                <a:spcAft>
                  <a:spcPts val="765"/>
                </a:spcAft>
                <a:buClr>
                  <a:schemeClr val="accent2"/>
                </a:buClr>
                <a:buFont typeface="+mj-lt"/>
                <a:buAutoNum type="arabicPeriod"/>
                <a:defRPr sz="2295" b="0" kern="1200">
                  <a:solidFill>
                    <a:schemeClr val="tx1"/>
                  </a:solidFill>
                  <a:latin typeface="+mj-lt"/>
                  <a:ea typeface="+mn-ea"/>
                  <a:cs typeface="+mn-cs"/>
                </a:defRPr>
              </a:lvl7pPr>
              <a:lvl8pPr marL="686158" indent="-346115" algn="l" defTabSz="1112721" rtl="0" eaLnBrk="1" latinLnBrk="0" hangingPunct="1">
                <a:lnSpc>
                  <a:spcPct val="110000"/>
                </a:lnSpc>
                <a:spcBef>
                  <a:spcPts val="0"/>
                </a:spcBef>
                <a:spcAft>
                  <a:spcPts val="765"/>
                </a:spcAft>
                <a:buClr>
                  <a:schemeClr val="accent2"/>
                </a:buClr>
                <a:buFont typeface="+mj-lt"/>
                <a:buAutoNum type="alphaLcPeriod"/>
                <a:defRPr sz="2295" kern="1200" baseline="0">
                  <a:solidFill>
                    <a:schemeClr val="tx1"/>
                  </a:solidFill>
                  <a:latin typeface="+mn-lt"/>
                  <a:ea typeface="+mn-ea"/>
                  <a:cs typeface="+mn-cs"/>
                </a:defRPr>
              </a:lvl8pPr>
              <a:lvl9pPr marL="1056561" indent="-352187" algn="l" defTabSz="1112721" rtl="0" eaLnBrk="1" latinLnBrk="0" hangingPunct="1">
                <a:lnSpc>
                  <a:spcPct val="110000"/>
                </a:lnSpc>
                <a:spcBef>
                  <a:spcPts val="0"/>
                </a:spcBef>
                <a:spcAft>
                  <a:spcPts val="765"/>
                </a:spcAft>
                <a:buClr>
                  <a:schemeClr val="accent2"/>
                </a:buClr>
                <a:buFont typeface="+mj-lt"/>
                <a:buAutoNum type="romanLcPeriod"/>
                <a:defRPr lang="en-GB" sz="2295" kern="1200" baseline="0" dirty="0">
                  <a:solidFill>
                    <a:schemeClr val="tx1"/>
                  </a:solidFill>
                  <a:latin typeface="+mn-lt"/>
                  <a:ea typeface="+mn-ea"/>
                  <a:cs typeface="+mn-cs"/>
                </a:defRPr>
              </a:lvl9pPr>
            </a:lstStyle>
            <a:p>
              <a:pPr algn="ctr"/>
              <a:r>
                <a:rPr lang="en-US" altLang="ja-JP" b="1"/>
                <a:t>Apple</a:t>
              </a:r>
              <a:r>
                <a:rPr lang="ja-JP" altLang="en-US" b="1"/>
                <a:t> </a:t>
              </a:r>
              <a:r>
                <a:rPr lang="en-US" altLang="ja-JP" b="1"/>
                <a:t>(</a:t>
              </a:r>
              <a:r>
                <a:rPr lang="ja-JP" altLang="en-US" b="1"/>
                <a:t>銀座</a:t>
              </a:r>
              <a:r>
                <a:rPr lang="en-US" altLang="ja-JP" b="1"/>
                <a:t>)</a:t>
              </a:r>
              <a:endParaRPr lang="ja-JP" altLang="en-US" b="1"/>
            </a:p>
          </p:txBody>
        </p:sp>
        <p:sp>
          <p:nvSpPr>
            <p:cNvPr id="22" name="Text Placeholder 77">
              <a:extLst>
                <a:ext uri="{FF2B5EF4-FFF2-40B4-BE49-F238E27FC236}">
                  <a16:creationId xmlns:a16="http://schemas.microsoft.com/office/drawing/2014/main" id="{B50F660F-573E-35F2-EAE5-E3F4A7F5EA14}"/>
                </a:ext>
              </a:extLst>
            </p:cNvPr>
            <p:cNvSpPr txBox="1">
              <a:spLocks/>
            </p:cNvSpPr>
            <p:nvPr/>
          </p:nvSpPr>
          <p:spPr>
            <a:xfrm>
              <a:off x="19346037" y="1128121"/>
              <a:ext cx="3011470" cy="298800"/>
            </a:xfrm>
            <a:prstGeom prst="rect">
              <a:avLst/>
            </a:prstGeom>
            <a:noFill/>
          </p:spPr>
          <p:txBody>
            <a:bodyPr lIns="45720" rIns="45720"/>
            <a:lstStyle>
              <a:lvl1pPr marL="0" indent="0" algn="l" defTabSz="1112721" rtl="0" eaLnBrk="1" latinLnBrk="0" hangingPunct="1">
                <a:lnSpc>
                  <a:spcPct val="110000"/>
                </a:lnSpc>
                <a:spcBef>
                  <a:spcPts val="0"/>
                </a:spcBef>
                <a:spcAft>
                  <a:spcPts val="765"/>
                </a:spcAft>
                <a:buFont typeface="Arial" panose="020B0604020202020204" pitchFamily="34" charset="0"/>
                <a:buNone/>
                <a:defRPr sz="1350" b="0" kern="1200" cap="all" baseline="0">
                  <a:solidFill>
                    <a:schemeClr val="accent6"/>
                  </a:solidFill>
                  <a:latin typeface="+mj-lt"/>
                  <a:ea typeface="+mn-ea"/>
                  <a:cs typeface="+mn-cs"/>
                </a:defRPr>
              </a:lvl1pPr>
              <a:lvl2pPr marL="0" indent="0" algn="l" defTabSz="1112721" rtl="0" eaLnBrk="1" latinLnBrk="0" hangingPunct="1">
                <a:lnSpc>
                  <a:spcPct val="110000"/>
                </a:lnSpc>
                <a:spcBef>
                  <a:spcPts val="0"/>
                </a:spcBef>
                <a:spcAft>
                  <a:spcPts val="765"/>
                </a:spcAft>
                <a:buFont typeface="Arial" panose="020B0604020202020204" pitchFamily="34" charset="0"/>
                <a:buNone/>
                <a:defRPr sz="2295" b="0" kern="1200" baseline="0">
                  <a:solidFill>
                    <a:schemeClr val="tx1"/>
                  </a:solidFill>
                  <a:latin typeface="+mn-lt"/>
                  <a:ea typeface="+mn-ea"/>
                  <a:cs typeface="+mn-cs"/>
                </a:defRPr>
              </a:lvl2pPr>
              <a:lvl3pPr marL="340043" indent="-340043" algn="l" defTabSz="1112721" rtl="0" eaLnBrk="1" latinLnBrk="0" hangingPunct="1">
                <a:lnSpc>
                  <a:spcPct val="110000"/>
                </a:lnSpc>
                <a:spcBef>
                  <a:spcPts val="0"/>
                </a:spcBef>
                <a:spcAft>
                  <a:spcPts val="765"/>
                </a:spcAft>
                <a:buClr>
                  <a:schemeClr val="accent2"/>
                </a:buClr>
                <a:buFont typeface="Arial" panose="020B0604020202020204" pitchFamily="34" charset="0"/>
                <a:buChar char="•"/>
                <a:defRPr sz="2295" b="0" kern="1200">
                  <a:solidFill>
                    <a:schemeClr val="tx1"/>
                  </a:solidFill>
                  <a:latin typeface="+mn-lt"/>
                  <a:ea typeface="+mn-ea"/>
                  <a:cs typeface="+mn-cs"/>
                </a:defRPr>
              </a:lvl3pPr>
              <a:lvl4pPr marL="686158" indent="-346115" algn="l" defTabSz="1112721" rtl="0" eaLnBrk="1" latinLnBrk="0" hangingPunct="1">
                <a:lnSpc>
                  <a:spcPct val="110000"/>
                </a:lnSpc>
                <a:spcBef>
                  <a:spcPts val="0"/>
                </a:spcBef>
                <a:spcAft>
                  <a:spcPts val="765"/>
                </a:spcAft>
                <a:buClr>
                  <a:schemeClr val="accent2"/>
                </a:buClr>
                <a:buFont typeface="Arial" panose="020B0604020202020204" pitchFamily="34" charset="0"/>
                <a:buChar char="–"/>
                <a:defRPr sz="2295" kern="1200">
                  <a:solidFill>
                    <a:schemeClr val="tx1"/>
                  </a:solidFill>
                  <a:latin typeface="+mn-lt"/>
                  <a:ea typeface="+mn-ea"/>
                  <a:cs typeface="+mn-cs"/>
                </a:defRPr>
              </a:lvl4pPr>
              <a:lvl5pPr marL="1026200" indent="-340043" algn="l" defTabSz="1112721" rtl="0" eaLnBrk="1" latinLnBrk="0" hangingPunct="1">
                <a:lnSpc>
                  <a:spcPct val="110000"/>
                </a:lnSpc>
                <a:spcBef>
                  <a:spcPts val="0"/>
                </a:spcBef>
                <a:spcAft>
                  <a:spcPts val="765"/>
                </a:spcAft>
                <a:buClr>
                  <a:schemeClr val="accent2"/>
                </a:buClr>
                <a:buFont typeface="Arial" panose="020B0604020202020204" pitchFamily="34" charset="0"/>
                <a:buChar char="»"/>
                <a:defRPr sz="2295" kern="1200" baseline="0">
                  <a:solidFill>
                    <a:schemeClr val="tx1"/>
                  </a:solidFill>
                  <a:latin typeface="+mn-lt"/>
                  <a:ea typeface="+mn-ea"/>
                  <a:cs typeface="+mn-cs"/>
                </a:defRPr>
              </a:lvl5pPr>
              <a:lvl6pPr marL="0" indent="0" algn="l" defTabSz="1112721" rtl="0" eaLnBrk="1" latinLnBrk="0" hangingPunct="1">
                <a:lnSpc>
                  <a:spcPct val="110000"/>
                </a:lnSpc>
                <a:spcBef>
                  <a:spcPts val="0"/>
                </a:spcBef>
                <a:spcAft>
                  <a:spcPts val="765"/>
                </a:spcAft>
                <a:buClr>
                  <a:schemeClr val="accent5"/>
                </a:buClr>
                <a:buFont typeface="Arial" panose="020B0604020202020204" pitchFamily="34" charset="0"/>
                <a:buNone/>
                <a:defRPr sz="2295" b="0" kern="1200">
                  <a:solidFill>
                    <a:schemeClr val="accent1"/>
                  </a:solidFill>
                  <a:latin typeface="+mn-lt"/>
                  <a:ea typeface="+mn-ea"/>
                  <a:cs typeface="+mn-cs"/>
                </a:defRPr>
              </a:lvl6pPr>
              <a:lvl7pPr marL="340043" indent="-340043" algn="l" defTabSz="1112721" rtl="0" eaLnBrk="1" latinLnBrk="0" hangingPunct="1">
                <a:lnSpc>
                  <a:spcPct val="110000"/>
                </a:lnSpc>
                <a:spcBef>
                  <a:spcPts val="0"/>
                </a:spcBef>
                <a:spcAft>
                  <a:spcPts val="765"/>
                </a:spcAft>
                <a:buClr>
                  <a:schemeClr val="accent2"/>
                </a:buClr>
                <a:buFont typeface="+mj-lt"/>
                <a:buAutoNum type="arabicPeriod"/>
                <a:defRPr sz="2295" b="0" kern="1200">
                  <a:solidFill>
                    <a:schemeClr val="tx1"/>
                  </a:solidFill>
                  <a:latin typeface="+mj-lt"/>
                  <a:ea typeface="+mn-ea"/>
                  <a:cs typeface="+mn-cs"/>
                </a:defRPr>
              </a:lvl7pPr>
              <a:lvl8pPr marL="686158" indent="-346115" algn="l" defTabSz="1112721" rtl="0" eaLnBrk="1" latinLnBrk="0" hangingPunct="1">
                <a:lnSpc>
                  <a:spcPct val="110000"/>
                </a:lnSpc>
                <a:spcBef>
                  <a:spcPts val="0"/>
                </a:spcBef>
                <a:spcAft>
                  <a:spcPts val="765"/>
                </a:spcAft>
                <a:buClr>
                  <a:schemeClr val="accent2"/>
                </a:buClr>
                <a:buFont typeface="+mj-lt"/>
                <a:buAutoNum type="alphaLcPeriod"/>
                <a:defRPr sz="2295" kern="1200" baseline="0">
                  <a:solidFill>
                    <a:schemeClr val="tx1"/>
                  </a:solidFill>
                  <a:latin typeface="+mn-lt"/>
                  <a:ea typeface="+mn-ea"/>
                  <a:cs typeface="+mn-cs"/>
                </a:defRPr>
              </a:lvl8pPr>
              <a:lvl9pPr marL="1056561" indent="-352187" algn="l" defTabSz="1112721" rtl="0" eaLnBrk="1" latinLnBrk="0" hangingPunct="1">
                <a:lnSpc>
                  <a:spcPct val="110000"/>
                </a:lnSpc>
                <a:spcBef>
                  <a:spcPts val="0"/>
                </a:spcBef>
                <a:spcAft>
                  <a:spcPts val="765"/>
                </a:spcAft>
                <a:buClr>
                  <a:schemeClr val="accent2"/>
                </a:buClr>
                <a:buFont typeface="+mj-lt"/>
                <a:buAutoNum type="romanLcPeriod"/>
                <a:defRPr lang="en-GB" sz="2295" kern="1200" baseline="0" dirty="0">
                  <a:solidFill>
                    <a:schemeClr val="tx1"/>
                  </a:solidFill>
                  <a:latin typeface="+mn-lt"/>
                  <a:ea typeface="+mn-ea"/>
                  <a:cs typeface="+mn-cs"/>
                </a:defRPr>
              </a:lvl9pPr>
            </a:lstStyle>
            <a:p>
              <a:pPr algn="ctr"/>
              <a:r>
                <a:rPr lang="en-US" altLang="ja-JP" b="1"/>
                <a:t>PRADA</a:t>
              </a:r>
              <a:r>
                <a:rPr lang="ja-JP" altLang="en-US" b="1"/>
                <a:t> </a:t>
              </a:r>
              <a:r>
                <a:rPr lang="en-US" altLang="ja-JP" b="1"/>
                <a:t>(</a:t>
              </a:r>
              <a:r>
                <a:rPr lang="ja-JP" altLang="en-US" b="1"/>
                <a:t>銀座</a:t>
              </a:r>
              <a:r>
                <a:rPr lang="en-US" altLang="ja-JP" b="1"/>
                <a:t>)</a:t>
              </a:r>
              <a:endParaRPr lang="ja-JP" altLang="en-US" b="1"/>
            </a:p>
          </p:txBody>
        </p:sp>
        <p:pic>
          <p:nvPicPr>
            <p:cNvPr id="24" name="図 18">
              <a:extLst>
                <a:ext uri="{FF2B5EF4-FFF2-40B4-BE49-F238E27FC236}">
                  <a16:creationId xmlns:a16="http://schemas.microsoft.com/office/drawing/2014/main" id="{301655D3-BC8B-C66B-EE3B-BF586C65CD43}"/>
                </a:ext>
              </a:extLst>
            </p:cNvPr>
            <p:cNvPicPr>
              <a:picLocks noChangeAspect="1"/>
            </p:cNvPicPr>
            <p:nvPr/>
          </p:nvPicPr>
          <p:blipFill>
            <a:blip r:embed="rId6"/>
            <a:srcRect r="1357" b="14625"/>
            <a:stretch>
              <a:fillRect/>
            </a:stretch>
          </p:blipFill>
          <p:spPr>
            <a:xfrm>
              <a:off x="16777611" y="1444757"/>
              <a:ext cx="2067477" cy="2370201"/>
            </a:xfrm>
            <a:prstGeom prst="rect">
              <a:avLst/>
            </a:prstGeom>
          </p:spPr>
        </p:pic>
        <p:pic>
          <p:nvPicPr>
            <p:cNvPr id="25" name="図 13" descr="川のアパートの建物&#10;&#10;AI 生成コンテンツは誤りを含む可能性があります。">
              <a:extLst>
                <a:ext uri="{FF2B5EF4-FFF2-40B4-BE49-F238E27FC236}">
                  <a16:creationId xmlns:a16="http://schemas.microsoft.com/office/drawing/2014/main" id="{9A88E277-FFCD-4D79-037D-A606E09D896D}"/>
                </a:ext>
              </a:extLst>
            </p:cNvPr>
            <p:cNvPicPr>
              <a:picLocks noChangeAspect="1"/>
            </p:cNvPicPr>
            <p:nvPr/>
          </p:nvPicPr>
          <p:blipFill>
            <a:blip r:embed="rId7">
              <a:extLst>
                <a:ext uri="{28A0092B-C50C-407E-A947-70E740481C1C}">
                  <a14:useLocalDpi xmlns:a14="http://schemas.microsoft.com/office/drawing/2010/main" val="0"/>
                </a:ext>
              </a:extLst>
            </a:blip>
            <a:srcRect l="8418"/>
            <a:stretch>
              <a:fillRect/>
            </a:stretch>
          </p:blipFill>
          <p:spPr>
            <a:xfrm>
              <a:off x="22858456" y="1430974"/>
              <a:ext cx="2900525" cy="2375338"/>
            </a:xfrm>
            <a:prstGeom prst="rect">
              <a:avLst/>
            </a:prstGeom>
          </p:spPr>
        </p:pic>
      </p:grpSp>
      <p:pic>
        <p:nvPicPr>
          <p:cNvPr id="29" name="Picture 28">
            <a:extLst>
              <a:ext uri="{FF2B5EF4-FFF2-40B4-BE49-F238E27FC236}">
                <a16:creationId xmlns:a16="http://schemas.microsoft.com/office/drawing/2014/main" id="{09EC46AC-BCDF-5BBB-944C-8B3E9E08B7F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511472" y="1375825"/>
            <a:ext cx="3192005" cy="2394004"/>
          </a:xfrm>
          <a:prstGeom prst="rect">
            <a:avLst/>
          </a:prstGeom>
        </p:spPr>
      </p:pic>
      <p:pic>
        <p:nvPicPr>
          <p:cNvPr id="31" name="Picture 30">
            <a:extLst>
              <a:ext uri="{FF2B5EF4-FFF2-40B4-BE49-F238E27FC236}">
                <a16:creationId xmlns:a16="http://schemas.microsoft.com/office/drawing/2014/main" id="{72693262-3F3A-FBC0-39D6-09F89BCECCEF}"/>
              </a:ext>
            </a:extLst>
          </p:cNvPr>
          <p:cNvPicPr>
            <a:picLocks noChangeAspect="1"/>
          </p:cNvPicPr>
          <p:nvPr/>
        </p:nvPicPr>
        <p:blipFill>
          <a:blip r:embed="rId9">
            <a:extLst>
              <a:ext uri="{28A0092B-C50C-407E-A947-70E740481C1C}">
                <a14:useLocalDpi xmlns:a14="http://schemas.microsoft.com/office/drawing/2010/main" val="0"/>
              </a:ext>
            </a:extLst>
          </a:blip>
          <a:srcRect l="32138" t="555" r="6595" b="-555"/>
          <a:stretch>
            <a:fillRect/>
          </a:stretch>
        </p:blipFill>
        <p:spPr>
          <a:xfrm rot="5400000">
            <a:off x="12268162" y="1101332"/>
            <a:ext cx="2399566" cy="2937429"/>
          </a:xfrm>
          <a:prstGeom prst="rect">
            <a:avLst/>
          </a:prstGeom>
        </p:spPr>
      </p:pic>
      <p:pic>
        <p:nvPicPr>
          <p:cNvPr id="33" name="Picture 32">
            <a:extLst>
              <a:ext uri="{FF2B5EF4-FFF2-40B4-BE49-F238E27FC236}">
                <a16:creationId xmlns:a16="http://schemas.microsoft.com/office/drawing/2014/main" id="{58344134-6497-D81C-0AE4-0956FA3B14C4}"/>
              </a:ext>
            </a:extLst>
          </p:cNvPr>
          <p:cNvPicPr>
            <a:picLocks noChangeAspect="1"/>
          </p:cNvPicPr>
          <p:nvPr/>
        </p:nvPicPr>
        <p:blipFill>
          <a:blip r:embed="rId10">
            <a:extLst>
              <a:ext uri="{28A0092B-C50C-407E-A947-70E740481C1C}">
                <a14:useLocalDpi xmlns:a14="http://schemas.microsoft.com/office/drawing/2010/main" val="0"/>
              </a:ext>
            </a:extLst>
          </a:blip>
          <a:srcRect l="-453" t="33846" r="453" b="4673"/>
          <a:stretch>
            <a:fillRect/>
          </a:stretch>
        </p:blipFill>
        <p:spPr>
          <a:xfrm>
            <a:off x="8879286" y="1370263"/>
            <a:ext cx="2937429" cy="2407940"/>
          </a:xfrm>
          <a:prstGeom prst="rect">
            <a:avLst/>
          </a:prstGeom>
        </p:spPr>
      </p:pic>
      <p:grpSp>
        <p:nvGrpSpPr>
          <p:cNvPr id="40" name="Group 39">
            <a:extLst>
              <a:ext uri="{FF2B5EF4-FFF2-40B4-BE49-F238E27FC236}">
                <a16:creationId xmlns:a16="http://schemas.microsoft.com/office/drawing/2014/main" id="{E56A2829-27BE-A968-E1F7-D6100B356B45}"/>
              </a:ext>
            </a:extLst>
          </p:cNvPr>
          <p:cNvGrpSpPr/>
          <p:nvPr/>
        </p:nvGrpSpPr>
        <p:grpSpPr>
          <a:xfrm>
            <a:off x="16777611" y="4077905"/>
            <a:ext cx="4448332" cy="5544000"/>
            <a:chOff x="5797574" y="4057200"/>
            <a:chExt cx="4448332" cy="5544000"/>
          </a:xfrm>
        </p:grpSpPr>
        <p:pic>
          <p:nvPicPr>
            <p:cNvPr id="34" name="図 11">
              <a:extLst>
                <a:ext uri="{FF2B5EF4-FFF2-40B4-BE49-F238E27FC236}">
                  <a16:creationId xmlns:a16="http://schemas.microsoft.com/office/drawing/2014/main" id="{75F3B6B1-84E2-9CC6-2C92-59B61DFE19AB}"/>
                </a:ext>
              </a:extLst>
            </p:cNvPr>
            <p:cNvPicPr>
              <a:picLocks noChangeAspect="1"/>
            </p:cNvPicPr>
            <p:nvPr/>
          </p:nvPicPr>
          <p:blipFill>
            <a:blip r:embed="rId11"/>
            <a:srcRect l="25086" r="19490"/>
            <a:stretch>
              <a:fillRect/>
            </a:stretch>
          </p:blipFill>
          <p:spPr>
            <a:xfrm>
              <a:off x="5797574" y="4078098"/>
              <a:ext cx="4379231" cy="5267583"/>
            </a:xfrm>
            <a:prstGeom prst="rect">
              <a:avLst/>
            </a:prstGeom>
          </p:spPr>
        </p:pic>
        <p:grpSp>
          <p:nvGrpSpPr>
            <p:cNvPr id="35" name="グループ化 82">
              <a:extLst>
                <a:ext uri="{FF2B5EF4-FFF2-40B4-BE49-F238E27FC236}">
                  <a16:creationId xmlns:a16="http://schemas.microsoft.com/office/drawing/2014/main" id="{B6DC8715-B713-266C-C2CC-8E1775C0EC93}"/>
                </a:ext>
              </a:extLst>
            </p:cNvPr>
            <p:cNvGrpSpPr/>
            <p:nvPr/>
          </p:nvGrpSpPr>
          <p:grpSpPr>
            <a:xfrm>
              <a:off x="7513250" y="8971963"/>
              <a:ext cx="2071908" cy="304799"/>
              <a:chOff x="4086065" y="6005332"/>
              <a:chExt cx="2463247" cy="243381"/>
            </a:xfrm>
          </p:grpSpPr>
          <p:sp>
            <p:nvSpPr>
              <p:cNvPr id="36" name="TextBox 14">
                <a:extLst>
                  <a:ext uri="{FF2B5EF4-FFF2-40B4-BE49-F238E27FC236}">
                    <a16:creationId xmlns:a16="http://schemas.microsoft.com/office/drawing/2014/main" id="{EF8AD497-0161-84CA-F67B-616C077C0A95}"/>
                  </a:ext>
                </a:extLst>
              </p:cNvPr>
              <p:cNvSpPr txBox="1">
                <a:spLocks noChangeArrowheads="1"/>
              </p:cNvSpPr>
              <p:nvPr/>
            </p:nvSpPr>
            <p:spPr bwMode="auto">
              <a:xfrm>
                <a:off x="4086065" y="6005332"/>
                <a:ext cx="2463247" cy="243381"/>
              </a:xfrm>
              <a:prstGeom prst="rect">
                <a:avLst/>
              </a:prstGeom>
              <a:noFill/>
              <a:ln w="9525" cap="sq">
                <a:solidFill>
                  <a:schemeClr val="tx1">
                    <a:lumMod val="40000"/>
                    <a:lumOff val="6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wrap="square" lIns="108000" tIns="36000" rIns="36000" bIns="36000" rtlCol="0" anchor="ctr"/>
              <a:lstStyle>
                <a:defPPr>
                  <a:defRPr lang="en-US"/>
                </a:defPPr>
                <a:lvl1pPr algn="ctr">
                  <a:defRPr sz="700">
                    <a:solidFill>
                      <a:schemeClr val="tx1">
                        <a:lumMod val="75000"/>
                      </a:schemeClr>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defTabSz="108000">
                  <a:tabLst>
                    <a:tab pos="108000" algn="l"/>
                  </a:tabLst>
                </a:pPr>
                <a:r>
                  <a:rPr lang="en-US" altLang="ja-JP" sz="1050">
                    <a:solidFill>
                      <a:schemeClr val="tx1"/>
                    </a:solidFill>
                  </a:rPr>
                  <a:t>	</a:t>
                </a:r>
                <a:r>
                  <a:rPr lang="ja-JP" altLang="en-US" sz="1050">
                    <a:solidFill>
                      <a:schemeClr val="tx1"/>
                    </a:solidFill>
                  </a:rPr>
                  <a:t>　リテールプライム賃料</a:t>
                </a:r>
                <a:r>
                  <a:rPr lang="en-US" altLang="ja-JP" sz="1050">
                    <a:solidFill>
                      <a:schemeClr val="tx1"/>
                    </a:solidFill>
                  </a:rPr>
                  <a:t>100,000</a:t>
                </a:r>
                <a:r>
                  <a:rPr lang="ja-JP" altLang="en-US" sz="1050">
                    <a:solidFill>
                      <a:schemeClr val="tx1"/>
                    </a:solidFill>
                  </a:rPr>
                  <a:t>円</a:t>
                </a:r>
                <a:endParaRPr lang="en-US" altLang="en-US" sz="1050">
                  <a:solidFill>
                    <a:schemeClr val="tx1"/>
                  </a:solidFill>
                </a:endParaRPr>
              </a:p>
            </p:txBody>
          </p:sp>
          <p:sp>
            <p:nvSpPr>
              <p:cNvPr id="37" name="Rectangle 99">
                <a:extLst>
                  <a:ext uri="{FF2B5EF4-FFF2-40B4-BE49-F238E27FC236}">
                    <a16:creationId xmlns:a16="http://schemas.microsoft.com/office/drawing/2014/main" id="{0939A345-6981-3EC5-78CC-8F48B49BFF2E}"/>
                  </a:ext>
                </a:extLst>
              </p:cNvPr>
              <p:cNvSpPr/>
              <p:nvPr/>
            </p:nvSpPr>
            <p:spPr>
              <a:xfrm>
                <a:off x="4195757" y="6081029"/>
                <a:ext cx="192598" cy="91987"/>
              </a:xfrm>
              <a:prstGeom prst="rect">
                <a:avLst/>
              </a:prstGeom>
              <a:solidFill>
                <a:schemeClr val="accent6"/>
              </a:solidFill>
              <a:ln w="9525">
                <a:solidFill>
                  <a:srgbClr val="AAAC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tx1">
                      <a:lumMod val="50000"/>
                    </a:schemeClr>
                  </a:solidFill>
                </a:endParaRPr>
              </a:p>
            </p:txBody>
          </p:sp>
        </p:grpSp>
        <p:sp>
          <p:nvSpPr>
            <p:cNvPr id="38" name="object 17">
              <a:extLst>
                <a:ext uri="{FF2B5EF4-FFF2-40B4-BE49-F238E27FC236}">
                  <a16:creationId xmlns:a16="http://schemas.microsoft.com/office/drawing/2014/main" id="{C1F512E9-5CC7-E24E-3C49-D881065E6E58}"/>
                </a:ext>
              </a:extLst>
            </p:cNvPr>
            <p:cNvSpPr/>
            <p:nvPr/>
          </p:nvSpPr>
          <p:spPr>
            <a:xfrm>
              <a:off x="10200187" y="4057200"/>
              <a:ext cx="45719" cy="5544000"/>
            </a:xfrm>
            <a:custGeom>
              <a:avLst/>
              <a:gdLst/>
              <a:ahLst/>
              <a:cxnLst/>
              <a:rect l="l" t="t" r="r" b="b"/>
              <a:pathLst>
                <a:path h="5139055">
                  <a:moveTo>
                    <a:pt x="0" y="0"/>
                  </a:moveTo>
                  <a:lnTo>
                    <a:pt x="0" y="5138928"/>
                  </a:lnTo>
                </a:path>
              </a:pathLst>
            </a:custGeom>
            <a:ln w="6350">
              <a:solidFill>
                <a:srgbClr val="58595B"/>
              </a:solidFill>
            </a:ln>
          </p:spPr>
          <p:txBody>
            <a:bodyPr wrap="square" lIns="0" tIns="0" rIns="0" bIns="0" rtlCol="0"/>
            <a:lstStyle/>
            <a:p>
              <a:endParaRPr/>
            </a:p>
          </p:txBody>
        </p:sp>
        <p:sp>
          <p:nvSpPr>
            <p:cNvPr id="39" name="AutoShape 2" descr="画像">
              <a:extLst>
                <a:ext uri="{FF2B5EF4-FFF2-40B4-BE49-F238E27FC236}">
                  <a16:creationId xmlns:a16="http://schemas.microsoft.com/office/drawing/2014/main" id="{8BE6B3B1-B475-A162-0713-95DDA5A72FBF}"/>
                </a:ext>
              </a:extLst>
            </p:cNvPr>
            <p:cNvSpPr>
              <a:spLocks noChangeAspect="1" noChangeArrowheads="1"/>
            </p:cNvSpPr>
            <p:nvPr/>
          </p:nvSpPr>
          <p:spPr bwMode="auto">
            <a:xfrm>
              <a:off x="7772400" y="486038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aphicFrame>
        <p:nvGraphicFramePr>
          <p:cNvPr id="41" name="Table 23">
            <a:extLst>
              <a:ext uri="{FF2B5EF4-FFF2-40B4-BE49-F238E27FC236}">
                <a16:creationId xmlns:a16="http://schemas.microsoft.com/office/drawing/2014/main" id="{3DA46206-1664-AFC7-3C44-D1B2BB2EBC80}"/>
              </a:ext>
            </a:extLst>
          </p:cNvPr>
          <p:cNvGraphicFramePr>
            <a:graphicFrameLocks/>
          </p:cNvGraphicFramePr>
          <p:nvPr>
            <p:extLst>
              <p:ext uri="{D42A27DB-BD31-4B8C-83A1-F6EECF244321}">
                <p14:modId xmlns:p14="http://schemas.microsoft.com/office/powerpoint/2010/main" val="3584434700"/>
              </p:ext>
            </p:extLst>
          </p:nvPr>
        </p:nvGraphicFramePr>
        <p:xfrm>
          <a:off x="-5199286" y="4574242"/>
          <a:ext cx="4959033" cy="3088776"/>
        </p:xfrm>
        <a:graphic>
          <a:graphicData uri="http://schemas.openxmlformats.org/drawingml/2006/table">
            <a:tbl>
              <a:tblPr firstRow="1" bandRow="1">
                <a:tableStyleId>{5C22544A-7EE6-4342-B048-85BDC9FD1C3A}</a:tableStyleId>
              </a:tblPr>
              <a:tblGrid>
                <a:gridCol w="1520287">
                  <a:extLst>
                    <a:ext uri="{9D8B030D-6E8A-4147-A177-3AD203B41FA5}">
                      <a16:colId xmlns:a16="http://schemas.microsoft.com/office/drawing/2014/main" val="3594031598"/>
                    </a:ext>
                  </a:extLst>
                </a:gridCol>
                <a:gridCol w="995957">
                  <a:extLst>
                    <a:ext uri="{9D8B030D-6E8A-4147-A177-3AD203B41FA5}">
                      <a16:colId xmlns:a16="http://schemas.microsoft.com/office/drawing/2014/main" val="3229378769"/>
                    </a:ext>
                  </a:extLst>
                </a:gridCol>
                <a:gridCol w="1010653">
                  <a:extLst>
                    <a:ext uri="{9D8B030D-6E8A-4147-A177-3AD203B41FA5}">
                      <a16:colId xmlns:a16="http://schemas.microsoft.com/office/drawing/2014/main" val="1208947202"/>
                    </a:ext>
                  </a:extLst>
                </a:gridCol>
                <a:gridCol w="1432136">
                  <a:extLst>
                    <a:ext uri="{9D8B030D-6E8A-4147-A177-3AD203B41FA5}">
                      <a16:colId xmlns:a16="http://schemas.microsoft.com/office/drawing/2014/main" val="3139014484"/>
                    </a:ext>
                  </a:extLst>
                </a:gridCol>
              </a:tblGrid>
              <a:tr h="436971">
                <a:tc>
                  <a:txBody>
                    <a:bodyPr/>
                    <a:lstStyle>
                      <a:lvl1pPr marL="0" algn="l" defTabSz="914400" rtl="0" eaLnBrk="1" latinLnBrk="0" hangingPunct="1">
                        <a:defRPr sz="1800" kern="1200">
                          <a:solidFill>
                            <a:schemeClr val="dk1"/>
                          </a:solidFill>
                          <a:latin typeface="Gill Sans for CW"/>
                        </a:defRPr>
                      </a:lvl1pPr>
                      <a:lvl2pPr marL="457200" algn="l" defTabSz="914400" rtl="0" eaLnBrk="1" latinLnBrk="0" hangingPunct="1">
                        <a:defRPr sz="1800" kern="1200">
                          <a:solidFill>
                            <a:schemeClr val="dk1"/>
                          </a:solidFill>
                          <a:latin typeface="Gill Sans for CW"/>
                        </a:defRPr>
                      </a:lvl2pPr>
                      <a:lvl3pPr marL="914400" algn="l" defTabSz="914400" rtl="0" eaLnBrk="1" latinLnBrk="0" hangingPunct="1">
                        <a:defRPr sz="1800" kern="1200">
                          <a:solidFill>
                            <a:schemeClr val="dk1"/>
                          </a:solidFill>
                          <a:latin typeface="Gill Sans for CW"/>
                        </a:defRPr>
                      </a:lvl3pPr>
                      <a:lvl4pPr marL="1371600" algn="l" defTabSz="914400" rtl="0" eaLnBrk="1" latinLnBrk="0" hangingPunct="1">
                        <a:defRPr sz="1800" kern="1200">
                          <a:solidFill>
                            <a:schemeClr val="dk1"/>
                          </a:solidFill>
                          <a:latin typeface="Gill Sans for CW"/>
                        </a:defRPr>
                      </a:lvl4pPr>
                      <a:lvl5pPr marL="1828800" algn="l" defTabSz="914400" rtl="0" eaLnBrk="1" latinLnBrk="0" hangingPunct="1">
                        <a:defRPr sz="1800" kern="1200">
                          <a:solidFill>
                            <a:schemeClr val="dk1"/>
                          </a:solidFill>
                          <a:latin typeface="Gill Sans for CW"/>
                        </a:defRPr>
                      </a:lvl5pPr>
                      <a:lvl6pPr marL="2286000" algn="l" defTabSz="914400" rtl="0" eaLnBrk="1" latinLnBrk="0" hangingPunct="1">
                        <a:defRPr sz="1800" kern="1200">
                          <a:solidFill>
                            <a:schemeClr val="dk1"/>
                          </a:solidFill>
                          <a:latin typeface="Gill Sans for CW"/>
                        </a:defRPr>
                      </a:lvl6pPr>
                      <a:lvl7pPr marL="2743200" algn="l" defTabSz="914400" rtl="0" eaLnBrk="1" latinLnBrk="0" hangingPunct="1">
                        <a:defRPr sz="1800" kern="1200">
                          <a:solidFill>
                            <a:schemeClr val="dk1"/>
                          </a:solidFill>
                          <a:latin typeface="Gill Sans for CW"/>
                        </a:defRPr>
                      </a:lvl7pPr>
                      <a:lvl8pPr marL="3200400" algn="l" defTabSz="914400" rtl="0" eaLnBrk="1" latinLnBrk="0" hangingPunct="1">
                        <a:defRPr sz="1800" kern="1200">
                          <a:solidFill>
                            <a:schemeClr val="dk1"/>
                          </a:solidFill>
                          <a:latin typeface="Gill Sans for CW"/>
                        </a:defRPr>
                      </a:lvl8pPr>
                      <a:lvl9pPr marL="3657600" algn="l" defTabSz="914400" rtl="0" eaLnBrk="1" latinLnBrk="0" hangingPunct="1">
                        <a:defRPr sz="1800" kern="1200">
                          <a:solidFill>
                            <a:schemeClr val="dk1"/>
                          </a:solidFill>
                          <a:latin typeface="Gill Sans for CW"/>
                        </a:defRPr>
                      </a:lvl9pPr>
                    </a:lstStyle>
                    <a:p>
                      <a:pPr marL="17780" algn="l" defTabSz="806867" rtl="0" eaLnBrk="1" latinLnBrk="0" hangingPunct="1">
                        <a:lnSpc>
                          <a:spcPct val="100000"/>
                        </a:lnSpc>
                        <a:spcBef>
                          <a:spcPts val="229"/>
                        </a:spcBef>
                      </a:pPr>
                      <a:r>
                        <a:rPr lang="ja-JP" altLang="en-US" sz="1100" kern="1200" spc="-5" baseline="0">
                          <a:solidFill>
                            <a:schemeClr val="bg1"/>
                          </a:solidFill>
                          <a:latin typeface="Arial" panose="020B0604020202020204" pitchFamily="34" charset="0"/>
                        </a:rPr>
                        <a:t>サブマーケット</a:t>
                      </a:r>
                      <a:endParaRPr lang="en-US" sz="1100" kern="1200" spc="-5" baseline="0">
                        <a:solidFill>
                          <a:schemeClr val="bg1"/>
                        </a:solidFill>
                        <a:latin typeface="+mn-ea"/>
                        <a:ea typeface="+mn-ea"/>
                        <a:cs typeface="Arial"/>
                      </a:endParaRPr>
                    </a:p>
                  </a:txBody>
                  <a:tcPr marL="46800" marR="36000" marT="36000" marB="36000"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a:txBody>
                    <a:bodyPr/>
                    <a:lstStyle>
                      <a:lvl1pPr marL="0" algn="l" defTabSz="914400" rtl="0" eaLnBrk="1" latinLnBrk="0" hangingPunct="1">
                        <a:defRPr sz="1800" kern="1200">
                          <a:solidFill>
                            <a:schemeClr val="dk1"/>
                          </a:solidFill>
                          <a:latin typeface="Gill Sans for CW"/>
                        </a:defRPr>
                      </a:lvl1pPr>
                      <a:lvl2pPr marL="457200" algn="l" defTabSz="914400" rtl="0" eaLnBrk="1" latinLnBrk="0" hangingPunct="1">
                        <a:defRPr sz="1800" kern="1200">
                          <a:solidFill>
                            <a:schemeClr val="dk1"/>
                          </a:solidFill>
                          <a:latin typeface="Gill Sans for CW"/>
                        </a:defRPr>
                      </a:lvl2pPr>
                      <a:lvl3pPr marL="914400" algn="l" defTabSz="914400" rtl="0" eaLnBrk="1" latinLnBrk="0" hangingPunct="1">
                        <a:defRPr sz="1800" kern="1200">
                          <a:solidFill>
                            <a:schemeClr val="dk1"/>
                          </a:solidFill>
                          <a:latin typeface="Gill Sans for CW"/>
                        </a:defRPr>
                      </a:lvl3pPr>
                      <a:lvl4pPr marL="1371600" algn="l" defTabSz="914400" rtl="0" eaLnBrk="1" latinLnBrk="0" hangingPunct="1">
                        <a:defRPr sz="1800" kern="1200">
                          <a:solidFill>
                            <a:schemeClr val="dk1"/>
                          </a:solidFill>
                          <a:latin typeface="Gill Sans for CW"/>
                        </a:defRPr>
                      </a:lvl4pPr>
                      <a:lvl5pPr marL="1828800" algn="l" defTabSz="914400" rtl="0" eaLnBrk="1" latinLnBrk="0" hangingPunct="1">
                        <a:defRPr sz="1800" kern="1200">
                          <a:solidFill>
                            <a:schemeClr val="dk1"/>
                          </a:solidFill>
                          <a:latin typeface="Gill Sans for CW"/>
                        </a:defRPr>
                      </a:lvl5pPr>
                      <a:lvl6pPr marL="2286000" algn="l" defTabSz="914400" rtl="0" eaLnBrk="1" latinLnBrk="0" hangingPunct="1">
                        <a:defRPr sz="1800" kern="1200">
                          <a:solidFill>
                            <a:schemeClr val="dk1"/>
                          </a:solidFill>
                          <a:latin typeface="Gill Sans for CW"/>
                        </a:defRPr>
                      </a:lvl6pPr>
                      <a:lvl7pPr marL="2743200" algn="l" defTabSz="914400" rtl="0" eaLnBrk="1" latinLnBrk="0" hangingPunct="1">
                        <a:defRPr sz="1800" kern="1200">
                          <a:solidFill>
                            <a:schemeClr val="dk1"/>
                          </a:solidFill>
                          <a:latin typeface="Gill Sans for CW"/>
                        </a:defRPr>
                      </a:lvl7pPr>
                      <a:lvl8pPr marL="3200400" algn="l" defTabSz="914400" rtl="0" eaLnBrk="1" latinLnBrk="0" hangingPunct="1">
                        <a:defRPr sz="1800" kern="1200">
                          <a:solidFill>
                            <a:schemeClr val="dk1"/>
                          </a:solidFill>
                          <a:latin typeface="Gill Sans for CW"/>
                        </a:defRPr>
                      </a:lvl8pPr>
                      <a:lvl9pPr marL="3657600" algn="l" defTabSz="914400" rtl="0" eaLnBrk="1" latinLnBrk="0" hangingPunct="1">
                        <a:defRPr sz="1800" kern="1200">
                          <a:solidFill>
                            <a:schemeClr val="dk1"/>
                          </a:solidFill>
                          <a:latin typeface="Gill Sans for CW"/>
                        </a:defRPr>
                      </a:lvl9pPr>
                    </a:lstStyle>
                    <a:p>
                      <a:pPr marL="17780" algn="ctr" defTabSz="806867" rtl="0" eaLnBrk="1" latinLnBrk="0" hangingPunct="1">
                        <a:lnSpc>
                          <a:spcPct val="100000"/>
                        </a:lnSpc>
                        <a:spcBef>
                          <a:spcPts val="229"/>
                        </a:spcBef>
                      </a:pPr>
                      <a:r>
                        <a:rPr lang="ja-JP" altLang="en-US" sz="1100" kern="1200" spc="-5" baseline="0">
                          <a:solidFill>
                            <a:schemeClr val="bg1"/>
                          </a:solidFill>
                          <a:latin typeface="Arial" panose="020B0604020202020204" pitchFamily="34" charset="0"/>
                        </a:rPr>
                        <a:t>上限値</a:t>
                      </a:r>
                      <a:endParaRPr lang="en-US" altLang="ja-JP" sz="1100" kern="1200" spc="-5" baseline="0">
                        <a:solidFill>
                          <a:schemeClr val="bg1"/>
                        </a:solidFill>
                        <a:latin typeface="Arial" panose="020B0604020202020204" pitchFamily="34" charset="0"/>
                      </a:endParaRPr>
                    </a:p>
                  </a:txBody>
                  <a:tcPr marL="36000" marR="36000" marT="36000" marB="36000"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a:txBody>
                    <a:bodyPr/>
                    <a:lstStyle>
                      <a:lvl1pPr marL="0" algn="l" defTabSz="914400" rtl="0" eaLnBrk="1" latinLnBrk="0" hangingPunct="1">
                        <a:defRPr sz="1800" kern="1200">
                          <a:solidFill>
                            <a:schemeClr val="dk1"/>
                          </a:solidFill>
                          <a:latin typeface="Gill Sans for CW"/>
                        </a:defRPr>
                      </a:lvl1pPr>
                      <a:lvl2pPr marL="457200" algn="l" defTabSz="914400" rtl="0" eaLnBrk="1" latinLnBrk="0" hangingPunct="1">
                        <a:defRPr sz="1800" kern="1200">
                          <a:solidFill>
                            <a:schemeClr val="dk1"/>
                          </a:solidFill>
                          <a:latin typeface="Gill Sans for CW"/>
                        </a:defRPr>
                      </a:lvl2pPr>
                      <a:lvl3pPr marL="914400" algn="l" defTabSz="914400" rtl="0" eaLnBrk="1" latinLnBrk="0" hangingPunct="1">
                        <a:defRPr sz="1800" kern="1200">
                          <a:solidFill>
                            <a:schemeClr val="dk1"/>
                          </a:solidFill>
                          <a:latin typeface="Gill Sans for CW"/>
                        </a:defRPr>
                      </a:lvl3pPr>
                      <a:lvl4pPr marL="1371600" algn="l" defTabSz="914400" rtl="0" eaLnBrk="1" latinLnBrk="0" hangingPunct="1">
                        <a:defRPr sz="1800" kern="1200">
                          <a:solidFill>
                            <a:schemeClr val="dk1"/>
                          </a:solidFill>
                          <a:latin typeface="Gill Sans for CW"/>
                        </a:defRPr>
                      </a:lvl4pPr>
                      <a:lvl5pPr marL="1828800" algn="l" defTabSz="914400" rtl="0" eaLnBrk="1" latinLnBrk="0" hangingPunct="1">
                        <a:defRPr sz="1800" kern="1200">
                          <a:solidFill>
                            <a:schemeClr val="dk1"/>
                          </a:solidFill>
                          <a:latin typeface="Gill Sans for CW"/>
                        </a:defRPr>
                      </a:lvl5pPr>
                      <a:lvl6pPr marL="2286000" algn="l" defTabSz="914400" rtl="0" eaLnBrk="1" latinLnBrk="0" hangingPunct="1">
                        <a:defRPr sz="1800" kern="1200">
                          <a:solidFill>
                            <a:schemeClr val="dk1"/>
                          </a:solidFill>
                          <a:latin typeface="Gill Sans for CW"/>
                        </a:defRPr>
                      </a:lvl6pPr>
                      <a:lvl7pPr marL="2743200" algn="l" defTabSz="914400" rtl="0" eaLnBrk="1" latinLnBrk="0" hangingPunct="1">
                        <a:defRPr sz="1800" kern="1200">
                          <a:solidFill>
                            <a:schemeClr val="dk1"/>
                          </a:solidFill>
                          <a:latin typeface="Gill Sans for CW"/>
                        </a:defRPr>
                      </a:lvl7pPr>
                      <a:lvl8pPr marL="3200400" algn="l" defTabSz="914400" rtl="0" eaLnBrk="1" latinLnBrk="0" hangingPunct="1">
                        <a:defRPr sz="1800" kern="1200">
                          <a:solidFill>
                            <a:schemeClr val="dk1"/>
                          </a:solidFill>
                          <a:latin typeface="Gill Sans for CW"/>
                        </a:defRPr>
                      </a:lvl8pPr>
                      <a:lvl9pPr marL="3657600" algn="l" defTabSz="914400" rtl="0" eaLnBrk="1" latinLnBrk="0" hangingPunct="1">
                        <a:defRPr sz="1800" kern="1200">
                          <a:solidFill>
                            <a:schemeClr val="dk1"/>
                          </a:solidFill>
                          <a:latin typeface="Gill Sans for CW"/>
                        </a:defRPr>
                      </a:lvl9pPr>
                    </a:lstStyle>
                    <a:p>
                      <a:pPr marL="17780" algn="ctr" defTabSz="806867" rtl="0" eaLnBrk="1" latinLnBrk="0" hangingPunct="1">
                        <a:lnSpc>
                          <a:spcPct val="100000"/>
                        </a:lnSpc>
                        <a:spcBef>
                          <a:spcPts val="229"/>
                        </a:spcBef>
                      </a:pPr>
                      <a:r>
                        <a:rPr lang="ja-JP" altLang="en-US" sz="1100" kern="1200" spc="-5" baseline="0">
                          <a:solidFill>
                            <a:schemeClr val="bg1"/>
                          </a:solidFill>
                          <a:latin typeface="Arial" panose="020B0604020202020204" pitchFamily="34" charset="0"/>
                        </a:rPr>
                        <a:t>下限値</a:t>
                      </a:r>
                      <a:endParaRPr lang="en-US" altLang="ja-JP" sz="1100" kern="1200" spc="-5" baseline="0">
                        <a:solidFill>
                          <a:schemeClr val="bg1"/>
                        </a:solidFill>
                        <a:latin typeface="Arial" panose="020B0604020202020204" pitchFamily="34" charset="0"/>
                      </a:endParaRPr>
                    </a:p>
                  </a:txBody>
                  <a:tcPr marL="36000" marR="36000" marT="36000" marB="36000"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a:txBody>
                    <a:bodyPr/>
                    <a:lstStyle/>
                    <a:p>
                      <a:pPr marL="17780" algn="ctr" defTabSz="806867" rtl="0" eaLnBrk="1" latinLnBrk="0" hangingPunct="1">
                        <a:lnSpc>
                          <a:spcPct val="100000"/>
                        </a:lnSpc>
                        <a:spcBef>
                          <a:spcPts val="229"/>
                        </a:spcBef>
                      </a:pPr>
                      <a:r>
                        <a:rPr lang="ja-JP" altLang="en-US" sz="1100" kern="1200" spc="-5" baseline="0">
                          <a:solidFill>
                            <a:schemeClr val="bg1"/>
                          </a:solidFill>
                          <a:latin typeface="+mn-ea"/>
                          <a:ea typeface="+mn-ea"/>
                          <a:cs typeface="Arial"/>
                        </a:rPr>
                        <a:t>今後</a:t>
                      </a:r>
                      <a:r>
                        <a:rPr lang="en-US" altLang="ja-JP" sz="1100" kern="1200" spc="-5" baseline="0">
                          <a:solidFill>
                            <a:schemeClr val="bg1"/>
                          </a:solidFill>
                          <a:latin typeface="+mn-ea"/>
                          <a:ea typeface="+mn-ea"/>
                          <a:cs typeface="Arial"/>
                        </a:rPr>
                        <a:t>12</a:t>
                      </a:r>
                      <a:r>
                        <a:rPr lang="ja-JP" altLang="en-US" sz="1100" kern="1200" spc="-5" baseline="0">
                          <a:solidFill>
                            <a:schemeClr val="bg1"/>
                          </a:solidFill>
                          <a:latin typeface="+mn-ea"/>
                          <a:ea typeface="+mn-ea"/>
                          <a:cs typeface="Arial"/>
                        </a:rPr>
                        <a:t>カ月の見通し</a:t>
                      </a:r>
                      <a:endParaRPr lang="en-US" altLang="ja-JP" sz="1100" kern="1200" spc="-5" baseline="0">
                        <a:solidFill>
                          <a:schemeClr val="bg1"/>
                        </a:solidFill>
                        <a:latin typeface="+mn-ea"/>
                        <a:ea typeface="+mn-ea"/>
                        <a:cs typeface="Arial"/>
                      </a:endParaRPr>
                    </a:p>
                    <a:p>
                      <a:pPr marL="17780" algn="ctr" defTabSz="806867" rtl="0" eaLnBrk="1" latinLnBrk="0" hangingPunct="1">
                        <a:lnSpc>
                          <a:spcPct val="100000"/>
                        </a:lnSpc>
                        <a:spcBef>
                          <a:spcPts val="229"/>
                        </a:spcBef>
                      </a:pPr>
                      <a:r>
                        <a:rPr lang="ja-JP" altLang="en-US" sz="1100" kern="1200" spc="-5" baseline="0">
                          <a:solidFill>
                            <a:schemeClr val="bg1"/>
                          </a:solidFill>
                          <a:latin typeface="+mn-ea"/>
                          <a:ea typeface="+mn-ea"/>
                          <a:cs typeface="Arial"/>
                        </a:rPr>
                        <a:t>（平均）</a:t>
                      </a:r>
                      <a:endParaRPr lang="en-US" sz="1100" kern="1200" spc="-5" baseline="0">
                        <a:solidFill>
                          <a:schemeClr val="bg1"/>
                        </a:solidFill>
                        <a:latin typeface="+mn-ea"/>
                        <a:ea typeface="+mn-ea"/>
                        <a:cs typeface="Arial"/>
                      </a:endParaRPr>
                    </a:p>
                  </a:txBody>
                  <a:tcPr marL="36000" marR="36000" marT="36000" marB="3600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3915449121"/>
                  </a:ext>
                </a:extLst>
              </a:tr>
              <a:tr h="288000">
                <a:tc>
                  <a:txBody>
                    <a:bodyPr/>
                    <a:lstStyle/>
                    <a:p>
                      <a:pPr algn="l" rtl="0" fontAlgn="ctr"/>
                      <a:r>
                        <a:rPr lang="ja-JP" altLang="en-US" sz="1100" b="0" u="none" strike="noStrike">
                          <a:solidFill>
                            <a:schemeClr val="tx1">
                              <a:lumMod val="75000"/>
                            </a:schemeClr>
                          </a:solidFill>
                          <a:effectLst/>
                        </a:rPr>
                        <a:t>銀座</a:t>
                      </a:r>
                      <a:endParaRPr lang="ja-JP" altLang="en-US" sz="1100" b="0" i="0" u="none" strike="noStrike">
                        <a:solidFill>
                          <a:schemeClr val="tx1">
                            <a:lumMod val="75000"/>
                          </a:schemeClr>
                        </a:solidFill>
                        <a:effectLst/>
                        <a:latin typeface="+mn-ea"/>
                        <a:ea typeface="+mn-ea"/>
                      </a:endParaRPr>
                    </a:p>
                  </a:txBody>
                  <a:tcPr marL="46800" marR="36000" marT="36000" marB="3600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rtl="0" fontAlgn="ctr"/>
                      <a:r>
                        <a:rPr lang="en-US" altLang="ja-JP" sz="1100" b="1" i="0" u="none" strike="noStrike">
                          <a:solidFill>
                            <a:schemeClr val="accent1"/>
                          </a:solidFill>
                          <a:effectLst/>
                          <a:latin typeface="Arial" panose="020B0604020202020204" pitchFamily="34" charset="0"/>
                          <a:ea typeface="Meiryo UI" panose="020B0604030504040204" pitchFamily="50" charset="-128"/>
                        </a:rPr>
                        <a:t>550,000</a:t>
                      </a: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rtl="0" fontAlgn="ctr"/>
                      <a:r>
                        <a:rPr lang="en-US" altLang="ja-JP" sz="1100" b="0" i="0" u="none" strike="noStrike">
                          <a:solidFill>
                            <a:schemeClr val="tx1">
                              <a:lumMod val="75000"/>
                            </a:schemeClr>
                          </a:solidFill>
                          <a:effectLst/>
                          <a:latin typeface="Arial" panose="020B0604020202020204" pitchFamily="34" charset="0"/>
                          <a:ea typeface="Meiryo UI" panose="020B0604030504040204" pitchFamily="50" charset="-128"/>
                        </a:rPr>
                        <a:t>250,000</a:t>
                      </a: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ctr" defTabSz="1112721" rtl="0" eaLnBrk="1" fontAlgn="ctr" latinLnBrk="0" hangingPunct="1">
                        <a:lnSpc>
                          <a:spcPct val="100000"/>
                        </a:lnSpc>
                        <a:spcBef>
                          <a:spcPts val="0"/>
                        </a:spcBef>
                        <a:spcAft>
                          <a:spcPts val="0"/>
                        </a:spcAft>
                        <a:buClrTx/>
                        <a:buSzTx/>
                        <a:buFontTx/>
                        <a:buNone/>
                        <a:tabLst/>
                        <a:defRPr/>
                      </a:pPr>
                      <a:r>
                        <a:rPr kumimoji="0" lang="ja-JP" altLang="en-US" sz="1800" b="1" i="0" u="none" strike="noStrike" kern="1200" cap="none" spc="0" normalizeH="0" baseline="0" noProof="0">
                          <a:ln>
                            <a:noFill/>
                          </a:ln>
                          <a:solidFill>
                            <a:srgbClr val="0093AD"/>
                          </a:solidFill>
                          <a:effectLst/>
                          <a:uLnTx/>
                          <a:uFillTx/>
                          <a:latin typeface="+mn-ea"/>
                          <a:ea typeface="+mn-ea"/>
                          <a:cs typeface="+mn-cs"/>
                        </a:rPr>
                        <a:t>▲</a:t>
                      </a:r>
                      <a:endParaRPr kumimoji="0" lang="en-US" altLang="ja-JP" sz="1800" b="1" i="0" u="none" strike="noStrike" kern="1200" cap="none" spc="0" normalizeH="0" baseline="0" noProof="0">
                        <a:ln>
                          <a:noFill/>
                        </a:ln>
                        <a:solidFill>
                          <a:srgbClr val="0093AD"/>
                        </a:solidFill>
                        <a:effectLst/>
                        <a:uLnTx/>
                        <a:uFillTx/>
                        <a:latin typeface="+mn-ea"/>
                        <a:ea typeface="+mn-ea"/>
                        <a:cs typeface="+mn-cs"/>
                      </a:endParaRPr>
                    </a:p>
                  </a:txBody>
                  <a:tcPr marL="9525" marR="9525" marT="9525" marB="1080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619061197"/>
                  </a:ext>
                </a:extLst>
              </a:tr>
              <a:tr h="288000">
                <a:tc>
                  <a:txBody>
                    <a:bodyPr/>
                    <a:lstStyle/>
                    <a:p>
                      <a:pPr algn="l" rtl="0" fontAlgn="ctr"/>
                      <a:r>
                        <a:rPr lang="ja-JP" altLang="en-US" sz="1100" b="0" u="none" strike="noStrike">
                          <a:solidFill>
                            <a:schemeClr val="tx1">
                              <a:lumMod val="75000"/>
                            </a:schemeClr>
                          </a:solidFill>
                          <a:effectLst/>
                        </a:rPr>
                        <a:t>原宿／表参道／青山</a:t>
                      </a:r>
                      <a:endParaRPr lang="ja-JP" altLang="en-US" sz="1100" b="0" i="0" u="none" strike="noStrike">
                        <a:solidFill>
                          <a:schemeClr val="tx1">
                            <a:lumMod val="75000"/>
                          </a:schemeClr>
                        </a:solidFill>
                        <a:effectLst/>
                        <a:latin typeface="+mn-ea"/>
                        <a:ea typeface="+mn-ea"/>
                      </a:endParaRPr>
                    </a:p>
                  </a:txBody>
                  <a:tcPr marL="46800" marR="36000" marT="36000" marB="3600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D4D5D6"/>
                    </a:solidFill>
                  </a:tcPr>
                </a:tc>
                <a:tc>
                  <a:txBody>
                    <a:bodyPr/>
                    <a:lstStyle/>
                    <a:p>
                      <a:pPr algn="ctr" rtl="0" fontAlgn="ctr"/>
                      <a:r>
                        <a:rPr lang="en-US" altLang="ja-JP" sz="1100" b="1" i="0" u="none" strike="noStrike">
                          <a:solidFill>
                            <a:schemeClr val="accent1"/>
                          </a:solidFill>
                          <a:effectLst/>
                          <a:latin typeface="Arial" panose="020B0604020202020204" pitchFamily="34" charset="0"/>
                          <a:ea typeface="Meiryo UI" panose="020B0604030504040204" pitchFamily="50" charset="-128"/>
                        </a:rPr>
                        <a:t>450,000</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D4D5D6"/>
                    </a:solidFill>
                  </a:tcPr>
                </a:tc>
                <a:tc>
                  <a:txBody>
                    <a:bodyPr/>
                    <a:lstStyle/>
                    <a:p>
                      <a:pPr algn="ctr" rtl="0" fontAlgn="ctr"/>
                      <a:r>
                        <a:rPr lang="en-US" altLang="ja-JP" sz="1100" b="0" i="0" u="none" strike="noStrike">
                          <a:solidFill>
                            <a:schemeClr val="tx1">
                              <a:lumMod val="75000"/>
                            </a:schemeClr>
                          </a:solidFill>
                          <a:effectLst/>
                          <a:latin typeface="Arial" panose="020B0604020202020204" pitchFamily="34" charset="0"/>
                          <a:ea typeface="Meiryo UI" panose="020B0604030504040204" pitchFamily="50" charset="-128"/>
                        </a:rPr>
                        <a:t>180,000</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D4D5D6"/>
                    </a:solidFill>
                  </a:tcPr>
                </a:tc>
                <a:tc>
                  <a:txBody>
                    <a:bodyPr/>
                    <a:lstStyle/>
                    <a:p>
                      <a:pPr marL="0" marR="0" lvl="0" indent="0" algn="ctr" defTabSz="1112721" rtl="0" eaLnBrk="1" fontAlgn="ctr" latinLnBrk="0" hangingPunct="1">
                        <a:lnSpc>
                          <a:spcPct val="100000"/>
                        </a:lnSpc>
                        <a:spcBef>
                          <a:spcPts val="0"/>
                        </a:spcBef>
                        <a:spcAft>
                          <a:spcPts val="0"/>
                        </a:spcAft>
                        <a:buClrTx/>
                        <a:buSzTx/>
                        <a:buFontTx/>
                        <a:buNone/>
                        <a:tabLst/>
                        <a:defRPr/>
                      </a:pPr>
                      <a:r>
                        <a:rPr kumimoji="0" lang="ja-JP" altLang="en-US" sz="1800" b="1" i="0" u="none" strike="noStrike" kern="1200" cap="none" spc="0" normalizeH="0" baseline="0" noProof="0">
                          <a:ln>
                            <a:noFill/>
                          </a:ln>
                          <a:solidFill>
                            <a:srgbClr val="0093AD"/>
                          </a:solidFill>
                          <a:effectLst/>
                          <a:uLnTx/>
                          <a:uFillTx/>
                          <a:latin typeface="+mn-ea"/>
                          <a:ea typeface="+mn-ea"/>
                          <a:cs typeface="+mn-cs"/>
                        </a:rPr>
                        <a:t>▲</a:t>
                      </a:r>
                      <a:endParaRPr kumimoji="0" lang="en-US" altLang="ja-JP" sz="1800" b="1" i="0" u="none" strike="noStrike" kern="1200" cap="none" spc="0" normalizeH="0" baseline="0" noProof="0">
                        <a:ln>
                          <a:noFill/>
                        </a:ln>
                        <a:solidFill>
                          <a:srgbClr val="0093AD"/>
                        </a:solidFill>
                        <a:effectLst/>
                        <a:uLnTx/>
                        <a:uFillTx/>
                        <a:latin typeface="+mn-ea"/>
                        <a:ea typeface="+mn-ea"/>
                        <a:cs typeface="+mn-cs"/>
                      </a:endParaRPr>
                    </a:p>
                  </a:txBody>
                  <a:tcPr marL="9525" marR="9525" marT="9525" marB="1080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D4D5D6"/>
                    </a:solidFill>
                  </a:tcPr>
                </a:tc>
                <a:extLst>
                  <a:ext uri="{0D108BD9-81ED-4DB2-BD59-A6C34878D82A}">
                    <a16:rowId xmlns:a16="http://schemas.microsoft.com/office/drawing/2014/main" val="31801719"/>
                  </a:ext>
                </a:extLst>
              </a:tr>
              <a:tr h="288000">
                <a:tc>
                  <a:txBody>
                    <a:bodyPr/>
                    <a:lstStyle/>
                    <a:p>
                      <a:pPr algn="l" rtl="0" fontAlgn="ctr"/>
                      <a:r>
                        <a:rPr lang="ja-JP" altLang="en-US" sz="1100" b="0" u="none" strike="noStrike">
                          <a:solidFill>
                            <a:schemeClr val="tx1">
                              <a:lumMod val="75000"/>
                            </a:schemeClr>
                          </a:solidFill>
                          <a:effectLst/>
                        </a:rPr>
                        <a:t>新宿</a:t>
                      </a:r>
                      <a:endParaRPr lang="ja-JP" altLang="en-US" sz="1100" b="0" i="0" u="none" strike="noStrike">
                        <a:solidFill>
                          <a:schemeClr val="tx1">
                            <a:lumMod val="75000"/>
                          </a:schemeClr>
                        </a:solidFill>
                        <a:effectLst/>
                        <a:latin typeface="+mn-ea"/>
                        <a:ea typeface="+mn-ea"/>
                      </a:endParaRPr>
                    </a:p>
                  </a:txBody>
                  <a:tcPr marL="46800" marR="36000" marT="36000" marB="3600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rtl="0" fontAlgn="ctr"/>
                      <a:r>
                        <a:rPr lang="en-US" altLang="ja-JP" sz="1100" b="0" i="0" u="none" strike="noStrike">
                          <a:solidFill>
                            <a:schemeClr val="tx1">
                              <a:lumMod val="75000"/>
                            </a:schemeClr>
                          </a:solidFill>
                          <a:effectLst/>
                          <a:latin typeface="Arial" panose="020B0604020202020204" pitchFamily="34" charset="0"/>
                          <a:ea typeface="Meiryo UI" panose="020B0604030504040204" pitchFamily="50" charset="-128"/>
                        </a:rPr>
                        <a:t>300,000</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rtl="0" fontAlgn="ctr"/>
                      <a:r>
                        <a:rPr lang="en-US" altLang="ja-JP" sz="1100" b="0" i="0" u="none" strike="noStrike">
                          <a:solidFill>
                            <a:schemeClr val="tx1">
                              <a:lumMod val="75000"/>
                            </a:schemeClr>
                          </a:solidFill>
                          <a:effectLst/>
                          <a:latin typeface="Arial" panose="020B0604020202020204" pitchFamily="34" charset="0"/>
                          <a:ea typeface="Meiryo UI" panose="020B0604030504040204" pitchFamily="50" charset="-128"/>
                        </a:rPr>
                        <a:t>150,000</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1112721" rtl="0" eaLnBrk="1" fontAlgn="ctr" latinLnBrk="0" hangingPunct="1">
                        <a:lnSpc>
                          <a:spcPct val="100000"/>
                        </a:lnSpc>
                        <a:spcBef>
                          <a:spcPts val="0"/>
                        </a:spcBef>
                        <a:spcAft>
                          <a:spcPts val="0"/>
                        </a:spcAft>
                        <a:buClrTx/>
                        <a:buSzTx/>
                        <a:buFontTx/>
                        <a:buNone/>
                        <a:tabLst/>
                        <a:defRPr/>
                      </a:pPr>
                      <a:r>
                        <a:rPr kumimoji="0" lang="ja-JP" altLang="en-US" sz="1800" b="1" i="0" u="none" strike="noStrike" kern="1200" cap="none" spc="0" normalizeH="0" baseline="0" noProof="0">
                          <a:ln>
                            <a:noFill/>
                          </a:ln>
                          <a:solidFill>
                            <a:srgbClr val="0093AD"/>
                          </a:solidFill>
                          <a:effectLst/>
                          <a:uLnTx/>
                          <a:uFillTx/>
                          <a:latin typeface="+mn-ea"/>
                          <a:ea typeface="+mn-ea"/>
                          <a:cs typeface="+mn-cs"/>
                        </a:rPr>
                        <a:t>▲</a:t>
                      </a:r>
                      <a:endParaRPr kumimoji="0" lang="en-US" altLang="ja-JP" sz="1800" b="1" i="0" u="none" strike="noStrike" kern="1200" cap="none" spc="0" normalizeH="0" baseline="0" noProof="0">
                        <a:ln>
                          <a:noFill/>
                        </a:ln>
                        <a:solidFill>
                          <a:srgbClr val="0093AD"/>
                        </a:solidFill>
                        <a:effectLst/>
                        <a:uLnTx/>
                        <a:uFillTx/>
                        <a:latin typeface="+mn-ea"/>
                        <a:ea typeface="+mn-ea"/>
                        <a:cs typeface="+mn-cs"/>
                      </a:endParaRPr>
                    </a:p>
                  </a:txBody>
                  <a:tcPr marL="9525" marR="9525" marT="9525" marB="1080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869434234"/>
                  </a:ext>
                </a:extLst>
              </a:tr>
              <a:tr h="288000">
                <a:tc>
                  <a:txBody>
                    <a:bodyPr/>
                    <a:lstStyle/>
                    <a:p>
                      <a:pPr algn="l" rtl="0" fontAlgn="ctr"/>
                      <a:r>
                        <a:rPr lang="ja-JP" altLang="en-US" sz="1100" b="0" u="none" strike="noStrike">
                          <a:solidFill>
                            <a:schemeClr val="tx1">
                              <a:lumMod val="75000"/>
                            </a:schemeClr>
                          </a:solidFill>
                          <a:effectLst/>
                        </a:rPr>
                        <a:t>渋谷</a:t>
                      </a:r>
                      <a:endParaRPr lang="ja-JP" altLang="en-US" sz="1100" b="0" i="0" u="none" strike="noStrike">
                        <a:solidFill>
                          <a:schemeClr val="tx1">
                            <a:lumMod val="75000"/>
                          </a:schemeClr>
                        </a:solidFill>
                        <a:effectLst/>
                        <a:latin typeface="+mn-ea"/>
                        <a:ea typeface="+mn-ea"/>
                      </a:endParaRPr>
                    </a:p>
                  </a:txBody>
                  <a:tcPr marL="46800" marR="36000" marT="36000" marB="3600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D4D5D6"/>
                    </a:solidFill>
                  </a:tcPr>
                </a:tc>
                <a:tc>
                  <a:txBody>
                    <a:bodyPr/>
                    <a:lstStyle/>
                    <a:p>
                      <a:pPr algn="ctr" rtl="0" fontAlgn="ctr"/>
                      <a:r>
                        <a:rPr lang="en-US" altLang="ja-JP" sz="1100" b="1" i="0" u="none" strike="noStrike">
                          <a:solidFill>
                            <a:schemeClr val="accent1"/>
                          </a:solidFill>
                          <a:effectLst/>
                          <a:latin typeface="Arial" panose="020B0604020202020204" pitchFamily="34" charset="0"/>
                          <a:ea typeface="Meiryo UI" panose="020B0604030504040204" pitchFamily="50" charset="-128"/>
                        </a:rPr>
                        <a:t>300,000</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D4D5D6"/>
                    </a:solidFill>
                  </a:tcPr>
                </a:tc>
                <a:tc>
                  <a:txBody>
                    <a:bodyPr/>
                    <a:lstStyle/>
                    <a:p>
                      <a:pPr algn="ctr" rtl="0" fontAlgn="ctr"/>
                      <a:r>
                        <a:rPr lang="en-US" altLang="ja-JP" sz="1100" b="0" i="0" u="none" strike="noStrike">
                          <a:solidFill>
                            <a:schemeClr val="tx1">
                              <a:lumMod val="75000"/>
                            </a:schemeClr>
                          </a:solidFill>
                          <a:effectLst/>
                          <a:latin typeface="Arial" panose="020B0604020202020204" pitchFamily="34" charset="0"/>
                          <a:ea typeface="Meiryo UI" panose="020B0604030504040204" pitchFamily="50" charset="-128"/>
                        </a:rPr>
                        <a:t>130,000</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D4D5D6"/>
                    </a:solidFill>
                  </a:tcPr>
                </a:tc>
                <a:tc>
                  <a:txBody>
                    <a:bodyPr/>
                    <a:lstStyle/>
                    <a:p>
                      <a:pPr marL="0" marR="0" lvl="0" indent="0" algn="ctr" defTabSz="1112721" rtl="0" eaLnBrk="1" fontAlgn="ctr" latinLnBrk="0" hangingPunct="1">
                        <a:lnSpc>
                          <a:spcPct val="100000"/>
                        </a:lnSpc>
                        <a:spcBef>
                          <a:spcPts val="0"/>
                        </a:spcBef>
                        <a:spcAft>
                          <a:spcPts val="0"/>
                        </a:spcAft>
                        <a:buClrTx/>
                        <a:buSzTx/>
                        <a:buFontTx/>
                        <a:buNone/>
                        <a:tabLst/>
                        <a:defRPr/>
                      </a:pPr>
                      <a:r>
                        <a:rPr kumimoji="0" lang="ja-JP" altLang="en-US" sz="1800" b="1" i="0" u="none" strike="noStrike" kern="1200" cap="none" spc="0" normalizeH="0" baseline="0" noProof="0">
                          <a:ln>
                            <a:noFill/>
                          </a:ln>
                          <a:solidFill>
                            <a:srgbClr val="0093AD"/>
                          </a:solidFill>
                          <a:effectLst/>
                          <a:uLnTx/>
                          <a:uFillTx/>
                          <a:latin typeface="+mn-ea"/>
                          <a:ea typeface="+mn-ea"/>
                          <a:cs typeface="+mn-cs"/>
                        </a:rPr>
                        <a:t>▲</a:t>
                      </a:r>
                      <a:endParaRPr kumimoji="0" lang="en-US" altLang="ja-JP" sz="1800" b="1" i="0" u="none" strike="noStrike" kern="1200" cap="none" spc="0" normalizeH="0" baseline="0" noProof="0">
                        <a:ln>
                          <a:noFill/>
                        </a:ln>
                        <a:solidFill>
                          <a:srgbClr val="0093AD"/>
                        </a:solidFill>
                        <a:effectLst/>
                        <a:uLnTx/>
                        <a:uFillTx/>
                        <a:latin typeface="+mn-ea"/>
                        <a:ea typeface="+mn-ea"/>
                        <a:cs typeface="+mn-cs"/>
                      </a:endParaRPr>
                    </a:p>
                  </a:txBody>
                  <a:tcPr marL="9525" marR="9525" marT="9525" marB="1080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D4D5D6"/>
                    </a:solidFill>
                  </a:tcPr>
                </a:tc>
                <a:extLst>
                  <a:ext uri="{0D108BD9-81ED-4DB2-BD59-A6C34878D82A}">
                    <a16:rowId xmlns:a16="http://schemas.microsoft.com/office/drawing/2014/main" val="3954275762"/>
                  </a:ext>
                </a:extLst>
              </a:tr>
              <a:tr h="288000">
                <a:tc>
                  <a:txBody>
                    <a:bodyPr/>
                    <a:lstStyle/>
                    <a:p>
                      <a:pPr algn="l" rtl="0" fontAlgn="ctr"/>
                      <a:r>
                        <a:rPr lang="ja-JP" altLang="en-US" sz="1100" b="0" u="none" strike="noStrike">
                          <a:solidFill>
                            <a:schemeClr val="tx1">
                              <a:lumMod val="75000"/>
                            </a:schemeClr>
                          </a:solidFill>
                          <a:effectLst/>
                        </a:rPr>
                        <a:t>心斎橋／御堂筋</a:t>
                      </a:r>
                      <a:endParaRPr lang="ja-JP" altLang="en-US" sz="1100" b="0" i="0" u="none" strike="noStrike">
                        <a:solidFill>
                          <a:schemeClr val="tx1">
                            <a:lumMod val="75000"/>
                          </a:schemeClr>
                        </a:solidFill>
                        <a:effectLst/>
                        <a:latin typeface="+mn-ea"/>
                        <a:ea typeface="+mn-ea"/>
                      </a:endParaRPr>
                    </a:p>
                  </a:txBody>
                  <a:tcPr marL="46800" marR="36000" marT="36000" marB="3600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rtl="0" fontAlgn="ctr"/>
                      <a:r>
                        <a:rPr lang="en-US" altLang="ja-JP" sz="1100" b="1" i="0" u="none" strike="noStrike">
                          <a:solidFill>
                            <a:schemeClr val="accent1"/>
                          </a:solidFill>
                          <a:effectLst/>
                          <a:latin typeface="Arial" panose="020B0604020202020204" pitchFamily="34" charset="0"/>
                          <a:ea typeface="Meiryo UI" panose="020B0604030504040204" pitchFamily="50" charset="-128"/>
                        </a:rPr>
                        <a:t>400,000</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rtl="0" fontAlgn="ctr"/>
                      <a:r>
                        <a:rPr lang="en-US" altLang="ja-JP" sz="1100" b="0" i="0" u="none" strike="noStrike">
                          <a:solidFill>
                            <a:schemeClr val="tx1">
                              <a:lumMod val="75000"/>
                            </a:schemeClr>
                          </a:solidFill>
                          <a:effectLst/>
                          <a:latin typeface="Arial" panose="020B0604020202020204" pitchFamily="34" charset="0"/>
                          <a:ea typeface="Meiryo UI" panose="020B0604030504040204" pitchFamily="50" charset="-128"/>
                        </a:rPr>
                        <a:t>150,000</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1112721" rtl="0" eaLnBrk="1" fontAlgn="ctr" latinLnBrk="0" hangingPunct="1">
                        <a:lnSpc>
                          <a:spcPct val="100000"/>
                        </a:lnSpc>
                        <a:spcBef>
                          <a:spcPts val="0"/>
                        </a:spcBef>
                        <a:spcAft>
                          <a:spcPts val="0"/>
                        </a:spcAft>
                        <a:buClrTx/>
                        <a:buSzTx/>
                        <a:buFontTx/>
                        <a:buNone/>
                        <a:tabLst/>
                        <a:defRPr/>
                      </a:pPr>
                      <a:r>
                        <a:rPr kumimoji="0" lang="ja-JP" altLang="en-US" sz="1800" b="1" i="0" u="none" strike="noStrike" kern="1200" cap="none" spc="0" normalizeH="0" baseline="0" noProof="0">
                          <a:ln>
                            <a:noFill/>
                          </a:ln>
                          <a:solidFill>
                            <a:srgbClr val="0093AD"/>
                          </a:solidFill>
                          <a:effectLst/>
                          <a:uLnTx/>
                          <a:uFillTx/>
                          <a:latin typeface="+mn-ea"/>
                          <a:ea typeface="+mn-ea"/>
                          <a:cs typeface="+mn-cs"/>
                        </a:rPr>
                        <a:t>▲</a:t>
                      </a:r>
                      <a:endParaRPr kumimoji="0" lang="en-US" altLang="ja-JP" sz="1800" b="1" i="0" u="none" strike="noStrike" kern="1200" cap="none" spc="0" normalizeH="0" baseline="0" noProof="0">
                        <a:ln>
                          <a:noFill/>
                        </a:ln>
                        <a:solidFill>
                          <a:srgbClr val="0093AD"/>
                        </a:solidFill>
                        <a:effectLst/>
                        <a:uLnTx/>
                        <a:uFillTx/>
                        <a:latin typeface="+mn-ea"/>
                        <a:ea typeface="+mn-ea"/>
                        <a:cs typeface="+mn-cs"/>
                      </a:endParaRPr>
                    </a:p>
                  </a:txBody>
                  <a:tcPr marL="9525" marR="9525" marT="9525" marB="1080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28447179"/>
                  </a:ext>
                </a:extLst>
              </a:tr>
              <a:tr h="288000">
                <a:tc>
                  <a:txBody>
                    <a:bodyPr/>
                    <a:lstStyle/>
                    <a:p>
                      <a:pPr algn="l" rtl="0" fontAlgn="ctr"/>
                      <a:r>
                        <a:rPr lang="ja-JP" altLang="en-US" sz="1100" b="0" i="0" u="none" strike="noStrike">
                          <a:solidFill>
                            <a:schemeClr val="tx1">
                              <a:lumMod val="75000"/>
                            </a:schemeClr>
                          </a:solidFill>
                          <a:effectLst/>
                          <a:latin typeface="+mn-ea"/>
                          <a:ea typeface="+mn-ea"/>
                        </a:rPr>
                        <a:t>京都</a:t>
                      </a:r>
                    </a:p>
                  </a:txBody>
                  <a:tcPr marL="46800" marR="36000" marT="36000" marB="3600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D4D5D6"/>
                    </a:solidFill>
                  </a:tcPr>
                </a:tc>
                <a:tc>
                  <a:txBody>
                    <a:bodyPr/>
                    <a:lstStyle/>
                    <a:p>
                      <a:pPr algn="ctr" rtl="0" fontAlgn="ctr"/>
                      <a:r>
                        <a:rPr lang="en-US" altLang="ja-JP" sz="1100" b="0" i="0" u="none" strike="noStrike">
                          <a:solidFill>
                            <a:schemeClr val="tx1">
                              <a:lumMod val="50000"/>
                            </a:schemeClr>
                          </a:solidFill>
                          <a:effectLst/>
                          <a:latin typeface="Arial" panose="020B0604020202020204" pitchFamily="34" charset="0"/>
                          <a:ea typeface="Meiryo UI" panose="020B0604030504040204" pitchFamily="50" charset="-128"/>
                        </a:rPr>
                        <a:t>150,000</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D4D5D6"/>
                    </a:solidFill>
                  </a:tcPr>
                </a:tc>
                <a:tc>
                  <a:txBody>
                    <a:bodyPr/>
                    <a:lstStyle/>
                    <a:p>
                      <a:pPr algn="ctr" rtl="0" fontAlgn="ctr"/>
                      <a:r>
                        <a:rPr lang="en-US" altLang="ja-JP" sz="1100" b="0" i="0" u="none" strike="noStrike">
                          <a:solidFill>
                            <a:schemeClr val="tx1">
                              <a:lumMod val="75000"/>
                            </a:schemeClr>
                          </a:solidFill>
                          <a:effectLst/>
                          <a:latin typeface="Arial" panose="020B0604020202020204" pitchFamily="34" charset="0"/>
                          <a:ea typeface="Meiryo UI" panose="020B0604030504040204" pitchFamily="50" charset="-128"/>
                        </a:rPr>
                        <a:t>60,000</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D4D5D6"/>
                    </a:solidFill>
                  </a:tcPr>
                </a:tc>
                <a:tc>
                  <a:txBody>
                    <a:bodyPr/>
                    <a:lstStyle/>
                    <a:p>
                      <a:pPr marL="0" marR="0" lvl="0" indent="0" algn="ctr" defTabSz="1112721" rtl="0" eaLnBrk="1" fontAlgn="ctr" latinLnBrk="0" hangingPunct="1">
                        <a:lnSpc>
                          <a:spcPct val="100000"/>
                        </a:lnSpc>
                        <a:spcBef>
                          <a:spcPts val="0"/>
                        </a:spcBef>
                        <a:spcAft>
                          <a:spcPts val="0"/>
                        </a:spcAft>
                        <a:buClrTx/>
                        <a:buSzTx/>
                        <a:buFontTx/>
                        <a:buNone/>
                        <a:tabLst/>
                        <a:defRPr/>
                      </a:pPr>
                      <a:r>
                        <a:rPr kumimoji="0" lang="ja-JP" altLang="en-US" sz="1800" b="1" i="0" u="none" strike="noStrike" kern="1200" cap="none" spc="0" normalizeH="0" baseline="0" noProof="0">
                          <a:ln>
                            <a:noFill/>
                          </a:ln>
                          <a:solidFill>
                            <a:srgbClr val="0093AD"/>
                          </a:solidFill>
                          <a:effectLst/>
                          <a:uLnTx/>
                          <a:uFillTx/>
                          <a:latin typeface="+mn-ea"/>
                          <a:ea typeface="+mn-ea"/>
                          <a:cs typeface="+mn-cs"/>
                        </a:rPr>
                        <a:t>▲</a:t>
                      </a:r>
                      <a:endParaRPr kumimoji="0" lang="en-US" altLang="ja-JP" sz="1800" b="1" i="0" u="none" strike="noStrike" kern="1200" cap="none" spc="0" normalizeH="0" baseline="0" noProof="0">
                        <a:ln>
                          <a:noFill/>
                        </a:ln>
                        <a:solidFill>
                          <a:srgbClr val="0093AD"/>
                        </a:solidFill>
                        <a:effectLst/>
                        <a:uLnTx/>
                        <a:uFillTx/>
                        <a:latin typeface="+mn-ea"/>
                        <a:ea typeface="+mn-ea"/>
                        <a:cs typeface="+mn-cs"/>
                      </a:endParaRPr>
                    </a:p>
                  </a:txBody>
                  <a:tcPr marL="9525" marR="9525" marT="9525" marB="1080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D4D5D6"/>
                    </a:solidFill>
                  </a:tcPr>
                </a:tc>
                <a:extLst>
                  <a:ext uri="{0D108BD9-81ED-4DB2-BD59-A6C34878D82A}">
                    <a16:rowId xmlns:a16="http://schemas.microsoft.com/office/drawing/2014/main" val="2661859504"/>
                  </a:ext>
                </a:extLst>
              </a:tr>
              <a:tr h="288000">
                <a:tc>
                  <a:txBody>
                    <a:bodyPr/>
                    <a:lstStyle/>
                    <a:p>
                      <a:pPr algn="l" rtl="0" fontAlgn="ctr"/>
                      <a:r>
                        <a:rPr lang="ja-JP" altLang="en-US" sz="1100" b="0" u="none" strike="noStrike">
                          <a:solidFill>
                            <a:schemeClr val="tx1">
                              <a:lumMod val="75000"/>
                            </a:schemeClr>
                          </a:solidFill>
                          <a:effectLst/>
                        </a:rPr>
                        <a:t>栄</a:t>
                      </a:r>
                      <a:endParaRPr lang="ja-JP" altLang="en-US" sz="1100" b="0" i="0" u="none" strike="noStrike">
                        <a:solidFill>
                          <a:schemeClr val="tx1">
                            <a:lumMod val="75000"/>
                          </a:schemeClr>
                        </a:solidFill>
                        <a:effectLst/>
                        <a:latin typeface="+mn-ea"/>
                        <a:ea typeface="+mn-ea"/>
                      </a:endParaRPr>
                    </a:p>
                  </a:txBody>
                  <a:tcPr marL="46800" marR="36000" marT="36000" marB="3600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en-US" altLang="ja-JP" sz="1100" b="0" i="0" u="none" strike="noStrike">
                          <a:solidFill>
                            <a:schemeClr val="tx1">
                              <a:lumMod val="50000"/>
                            </a:schemeClr>
                          </a:solidFill>
                          <a:effectLst/>
                          <a:latin typeface="Arial" panose="020B0604020202020204" pitchFamily="34" charset="0"/>
                          <a:ea typeface="Meiryo UI" panose="020B0604030504040204" pitchFamily="50" charset="-128"/>
                        </a:rPr>
                        <a:t>130,000</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ctr"/>
                      <a:r>
                        <a:rPr lang="en-US" altLang="ja-JP" sz="1100" b="0" i="0" u="none" strike="noStrike">
                          <a:solidFill>
                            <a:schemeClr val="tx1">
                              <a:lumMod val="75000"/>
                            </a:schemeClr>
                          </a:solidFill>
                          <a:effectLst/>
                          <a:latin typeface="Arial" panose="020B0604020202020204" pitchFamily="34" charset="0"/>
                          <a:ea typeface="Meiryo UI" panose="020B0604030504040204" pitchFamily="50" charset="-128"/>
                        </a:rPr>
                        <a:t>50,000</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1112721" rtl="0" eaLnBrk="1" fontAlgn="ctr" latinLnBrk="0" hangingPunct="1">
                        <a:lnSpc>
                          <a:spcPct val="100000"/>
                        </a:lnSpc>
                        <a:spcBef>
                          <a:spcPts val="0"/>
                        </a:spcBef>
                        <a:spcAft>
                          <a:spcPts val="0"/>
                        </a:spcAft>
                        <a:buClrTx/>
                        <a:buSzTx/>
                        <a:buFontTx/>
                        <a:buNone/>
                        <a:tabLst/>
                        <a:defRPr/>
                      </a:pPr>
                      <a:r>
                        <a:rPr kumimoji="0" lang="ja-JP" altLang="en-US" sz="1800" b="1" i="0" u="none" strike="noStrike" kern="1200" cap="none" spc="0" normalizeH="0" baseline="0" noProof="0">
                          <a:ln>
                            <a:noFill/>
                          </a:ln>
                          <a:solidFill>
                            <a:srgbClr val="0093AD"/>
                          </a:solidFill>
                          <a:effectLst/>
                          <a:uLnTx/>
                          <a:uFillTx/>
                          <a:latin typeface="+mn-ea"/>
                          <a:ea typeface="+mn-ea"/>
                          <a:cs typeface="+mn-cs"/>
                        </a:rPr>
                        <a:t>▲</a:t>
                      </a:r>
                      <a:endParaRPr kumimoji="0" lang="en-US" altLang="ja-JP" sz="1800" b="1" i="0" u="none" strike="noStrike" kern="1200" cap="none" spc="0" normalizeH="0" baseline="0" noProof="0">
                        <a:ln>
                          <a:noFill/>
                        </a:ln>
                        <a:solidFill>
                          <a:srgbClr val="0093AD"/>
                        </a:solidFill>
                        <a:effectLst/>
                        <a:uLnTx/>
                        <a:uFillTx/>
                        <a:latin typeface="+mn-ea"/>
                        <a:ea typeface="+mn-ea"/>
                        <a:cs typeface="+mn-cs"/>
                      </a:endParaRPr>
                    </a:p>
                  </a:txBody>
                  <a:tcPr marL="9525" marR="9525" marT="9525" marB="1080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288739110"/>
                  </a:ext>
                </a:extLst>
              </a:tr>
              <a:tr h="288000">
                <a:tc>
                  <a:txBody>
                    <a:bodyPr/>
                    <a:lstStyle/>
                    <a:p>
                      <a:pPr algn="l" rtl="0" fontAlgn="ctr"/>
                      <a:r>
                        <a:rPr lang="ja-JP" altLang="en-US" sz="1100" b="0" u="none" strike="noStrike">
                          <a:solidFill>
                            <a:schemeClr val="tx1">
                              <a:lumMod val="75000"/>
                            </a:schemeClr>
                          </a:solidFill>
                          <a:effectLst/>
                        </a:rPr>
                        <a:t>天神</a:t>
                      </a:r>
                      <a:endParaRPr lang="ja-JP" altLang="en-US" sz="1100" b="0" i="0" u="none" strike="noStrike">
                        <a:solidFill>
                          <a:schemeClr val="tx1">
                            <a:lumMod val="75000"/>
                          </a:schemeClr>
                        </a:solidFill>
                        <a:effectLst/>
                        <a:latin typeface="+mn-ea"/>
                        <a:ea typeface="+mn-ea"/>
                      </a:endParaRPr>
                    </a:p>
                  </a:txBody>
                  <a:tcPr marL="46800" marR="36000" marT="36000" marB="3600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D4D5D6"/>
                    </a:solidFill>
                  </a:tcPr>
                </a:tc>
                <a:tc>
                  <a:txBody>
                    <a:bodyPr/>
                    <a:lstStyle/>
                    <a:p>
                      <a:pPr algn="ctr" rtl="0" fontAlgn="ctr"/>
                      <a:r>
                        <a:rPr lang="en-US" altLang="ja-JP" sz="1100" b="0" i="0" u="none" strike="noStrike">
                          <a:solidFill>
                            <a:schemeClr val="tx1">
                              <a:lumMod val="75000"/>
                            </a:schemeClr>
                          </a:solidFill>
                          <a:effectLst/>
                          <a:latin typeface="Arial" panose="020B0604020202020204" pitchFamily="34" charset="0"/>
                          <a:ea typeface="Meiryo UI" panose="020B0604030504040204" pitchFamily="50" charset="-128"/>
                        </a:rPr>
                        <a:t>100,000</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D4D5D6"/>
                    </a:solidFill>
                  </a:tcPr>
                </a:tc>
                <a:tc>
                  <a:txBody>
                    <a:bodyPr/>
                    <a:lstStyle/>
                    <a:p>
                      <a:pPr algn="ctr" rtl="0" fontAlgn="ctr"/>
                      <a:r>
                        <a:rPr lang="en-US" altLang="ja-JP" sz="1100" b="0" i="0" u="none" strike="noStrike">
                          <a:solidFill>
                            <a:schemeClr val="tx1">
                              <a:lumMod val="75000"/>
                            </a:schemeClr>
                          </a:solidFill>
                          <a:effectLst/>
                          <a:latin typeface="Arial" panose="020B0604020202020204" pitchFamily="34" charset="0"/>
                          <a:ea typeface="Meiryo UI" panose="020B0604030504040204" pitchFamily="50" charset="-128"/>
                        </a:rPr>
                        <a:t>50,000</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D4D5D6"/>
                    </a:solidFill>
                  </a:tcPr>
                </a:tc>
                <a:tc>
                  <a:txBody>
                    <a:bodyPr/>
                    <a:lstStyle/>
                    <a:p>
                      <a:pPr marL="0" marR="0" lvl="0" indent="0" algn="ctr" defTabSz="1112721" rtl="0" eaLnBrk="1" fontAlgn="ctr" latinLnBrk="0" hangingPunct="1">
                        <a:lnSpc>
                          <a:spcPct val="100000"/>
                        </a:lnSpc>
                        <a:spcBef>
                          <a:spcPts val="0"/>
                        </a:spcBef>
                        <a:spcAft>
                          <a:spcPts val="0"/>
                        </a:spcAft>
                        <a:buClrTx/>
                        <a:buSzTx/>
                        <a:buFontTx/>
                        <a:buNone/>
                        <a:tabLst/>
                        <a:defRPr/>
                      </a:pPr>
                      <a:r>
                        <a:rPr kumimoji="0" lang="ja-JP" altLang="en-US" sz="1800" b="1" i="0" u="none" strike="noStrike" kern="1200" cap="none" spc="0" normalizeH="0" baseline="0" noProof="0">
                          <a:ln>
                            <a:noFill/>
                          </a:ln>
                          <a:solidFill>
                            <a:srgbClr val="0093AD"/>
                          </a:solidFill>
                          <a:effectLst/>
                          <a:uLnTx/>
                          <a:uFillTx/>
                          <a:latin typeface="+mn-ea"/>
                          <a:ea typeface="+mn-ea"/>
                          <a:cs typeface="+mn-cs"/>
                        </a:rPr>
                        <a:t>▲</a:t>
                      </a:r>
                      <a:endParaRPr kumimoji="0" lang="en-US" altLang="ja-JP" sz="1800" b="1" i="0" u="none" strike="noStrike" kern="1200" cap="none" spc="0" normalizeH="0" baseline="0" noProof="0">
                        <a:ln>
                          <a:noFill/>
                        </a:ln>
                        <a:solidFill>
                          <a:srgbClr val="0093AD"/>
                        </a:solidFill>
                        <a:effectLst/>
                        <a:uLnTx/>
                        <a:uFillTx/>
                        <a:latin typeface="+mn-ea"/>
                        <a:ea typeface="+mn-ea"/>
                        <a:cs typeface="+mn-cs"/>
                      </a:endParaRPr>
                    </a:p>
                  </a:txBody>
                  <a:tcPr marL="9525" marR="9525" marT="9525" marB="1080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D4D5D6"/>
                    </a:solidFill>
                  </a:tcPr>
                </a:tc>
                <a:extLst>
                  <a:ext uri="{0D108BD9-81ED-4DB2-BD59-A6C34878D82A}">
                    <a16:rowId xmlns:a16="http://schemas.microsoft.com/office/drawing/2014/main" val="3018548412"/>
                  </a:ext>
                </a:extLst>
              </a:tr>
              <a:tr h="288000">
                <a:tc>
                  <a:txBody>
                    <a:bodyPr/>
                    <a:lstStyle/>
                    <a:p>
                      <a:pPr algn="l" rtl="0" fontAlgn="ctr"/>
                      <a:r>
                        <a:rPr lang="ja-JP" altLang="en-US" sz="1100" b="0" i="0" u="none" strike="noStrike">
                          <a:solidFill>
                            <a:schemeClr val="tx1">
                              <a:lumMod val="75000"/>
                            </a:schemeClr>
                          </a:solidFill>
                          <a:effectLst/>
                          <a:latin typeface="+mn-ea"/>
                          <a:ea typeface="+mn-ea"/>
                        </a:rPr>
                        <a:t>札幌</a:t>
                      </a:r>
                    </a:p>
                  </a:txBody>
                  <a:tcPr marL="46800" marR="36000" marT="36000" marB="36000" anchor="ctr">
                    <a:lnL w="12700" cmpd="sng">
                      <a:noFill/>
                    </a:lnL>
                    <a:lnR w="12700" cmpd="sng">
                      <a:noFill/>
                    </a:lnR>
                    <a:lnT w="12700" cmpd="sng">
                      <a:noFill/>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US" altLang="ja-JP" sz="1100" b="0" i="0" u="none" strike="noStrike">
                          <a:solidFill>
                            <a:schemeClr val="tx1"/>
                          </a:solidFill>
                          <a:effectLst/>
                          <a:latin typeface="Arial" panose="020B0604020202020204" pitchFamily="34" charset="0"/>
                          <a:ea typeface="Meiryo UI" panose="020B0604030504040204" pitchFamily="50" charset="-128"/>
                        </a:rPr>
                        <a:t>70,000</a:t>
                      </a:r>
                    </a:p>
                  </a:txBody>
                  <a:tcPr marL="0" marR="0" marT="0" marB="0" anchor="ctr">
                    <a:lnL w="12700" cmpd="sng">
                      <a:noFill/>
                    </a:lnL>
                    <a:lnR w="12700" cmpd="sng">
                      <a:noFill/>
                    </a:lnR>
                    <a:lnT w="12700" cmpd="sng">
                      <a:noFill/>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US" altLang="ja-JP" sz="1100" b="0" i="0" u="none" strike="noStrike">
                          <a:solidFill>
                            <a:schemeClr val="tx1">
                              <a:lumMod val="75000"/>
                            </a:schemeClr>
                          </a:solidFill>
                          <a:effectLst/>
                          <a:latin typeface="Arial" panose="020B0604020202020204" pitchFamily="34" charset="0"/>
                          <a:ea typeface="Meiryo UI" panose="020B0604030504040204" pitchFamily="50" charset="-128"/>
                        </a:rPr>
                        <a:t>40,000</a:t>
                      </a:r>
                    </a:p>
                  </a:txBody>
                  <a:tcPr marL="0" marR="0" marT="0" marB="0" anchor="ctr">
                    <a:lnL w="12700" cmpd="sng">
                      <a:noFill/>
                    </a:lnL>
                    <a:lnR w="12700" cmpd="sng">
                      <a:noFill/>
                    </a:lnR>
                    <a:lnT w="12700" cmpd="sng">
                      <a:noFill/>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112721" rtl="0" eaLnBrk="1" fontAlgn="ctr" latinLnBrk="0" hangingPunct="1">
                        <a:lnSpc>
                          <a:spcPct val="100000"/>
                        </a:lnSpc>
                        <a:spcBef>
                          <a:spcPts val="0"/>
                        </a:spcBef>
                        <a:spcAft>
                          <a:spcPts val="0"/>
                        </a:spcAft>
                        <a:buClrTx/>
                        <a:buSzTx/>
                        <a:buFontTx/>
                        <a:buNone/>
                        <a:tabLst/>
                        <a:defRPr/>
                      </a:pPr>
                      <a:r>
                        <a:rPr kumimoji="0" lang="ja-JP" altLang="en-US" sz="1800" b="1" i="0" u="none" strike="noStrike" kern="1200" cap="none" spc="0" normalizeH="0" baseline="0" noProof="0">
                          <a:ln>
                            <a:noFill/>
                          </a:ln>
                          <a:solidFill>
                            <a:srgbClr val="0093AD"/>
                          </a:solidFill>
                          <a:effectLst/>
                          <a:uLnTx/>
                          <a:uFillTx/>
                          <a:latin typeface="+mn-ea"/>
                          <a:ea typeface="+mn-ea"/>
                          <a:cs typeface="+mn-cs"/>
                        </a:rPr>
                        <a:t>▲</a:t>
                      </a:r>
                      <a:endParaRPr kumimoji="0" lang="en-US" altLang="ja-JP" sz="1800" b="1" i="0" u="none" strike="noStrike" kern="1200" cap="none" spc="0" normalizeH="0" baseline="0" noProof="0">
                        <a:ln>
                          <a:noFill/>
                        </a:ln>
                        <a:solidFill>
                          <a:srgbClr val="0093AD"/>
                        </a:solidFill>
                        <a:effectLst/>
                        <a:uLnTx/>
                        <a:uFillTx/>
                        <a:latin typeface="+mn-ea"/>
                        <a:ea typeface="+mn-ea"/>
                        <a:cs typeface="+mn-cs"/>
                      </a:endParaRPr>
                    </a:p>
                  </a:txBody>
                  <a:tcPr marL="9525" marR="9525" marT="9525" marB="10800" anchor="ctr">
                    <a:lnL w="12700" cmpd="sng">
                      <a:noFill/>
                    </a:lnL>
                    <a:lnR w="12700" cmpd="sng">
                      <a:noFill/>
                    </a:lnR>
                    <a:lnT w="12700" cmpd="sng">
                      <a:noFill/>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84353262"/>
                  </a:ext>
                </a:extLst>
              </a:tr>
            </a:tbl>
          </a:graphicData>
        </a:graphic>
      </p:graphicFrame>
      <p:sp>
        <p:nvSpPr>
          <p:cNvPr id="42" name="Text Placeholder 8">
            <a:extLst>
              <a:ext uri="{FF2B5EF4-FFF2-40B4-BE49-F238E27FC236}">
                <a16:creationId xmlns:a16="http://schemas.microsoft.com/office/drawing/2014/main" id="{BABC7C7E-ECC4-B3BE-AB04-3114EEAFC638}"/>
              </a:ext>
            </a:extLst>
          </p:cNvPr>
          <p:cNvSpPr txBox="1">
            <a:spLocks/>
          </p:cNvSpPr>
          <p:nvPr/>
        </p:nvSpPr>
        <p:spPr>
          <a:xfrm>
            <a:off x="-5191639" y="4221486"/>
            <a:ext cx="5191639" cy="188913"/>
          </a:xfrm>
          <a:prstGeom prst="rect">
            <a:avLst/>
          </a:prstGeom>
        </p:spPr>
        <p:txBody>
          <a:bodyPr lIns="0" rIns="45720"/>
          <a:lstStyle>
            <a:lvl1pPr marL="0" indent="0" algn="l" defTabSz="1112721" rtl="0" eaLnBrk="1" latinLnBrk="0" hangingPunct="1">
              <a:lnSpc>
                <a:spcPct val="110000"/>
              </a:lnSpc>
              <a:spcBef>
                <a:spcPts val="0"/>
              </a:spcBef>
              <a:spcAft>
                <a:spcPts val="765"/>
              </a:spcAft>
              <a:buFont typeface="Arial" panose="020B0604020202020204" pitchFamily="34" charset="0"/>
              <a:buNone/>
              <a:defRPr sz="1350" b="1" kern="1200" cap="all" baseline="0">
                <a:solidFill>
                  <a:schemeClr val="accent6"/>
                </a:solidFill>
                <a:latin typeface="+mj-lt"/>
                <a:ea typeface="+mn-ea"/>
                <a:cs typeface="+mn-cs"/>
              </a:defRPr>
            </a:lvl1pPr>
            <a:lvl2pPr marL="0" indent="0" algn="l" defTabSz="1112721" rtl="0" eaLnBrk="1" latinLnBrk="0" hangingPunct="1">
              <a:lnSpc>
                <a:spcPct val="110000"/>
              </a:lnSpc>
              <a:spcBef>
                <a:spcPts val="0"/>
              </a:spcBef>
              <a:spcAft>
                <a:spcPts val="765"/>
              </a:spcAft>
              <a:buFont typeface="Arial" panose="020B0604020202020204" pitchFamily="34" charset="0"/>
              <a:buNone/>
              <a:defRPr sz="2295" b="0" kern="1200" baseline="0">
                <a:solidFill>
                  <a:schemeClr val="tx1"/>
                </a:solidFill>
                <a:latin typeface="+mn-lt"/>
                <a:ea typeface="+mn-ea"/>
                <a:cs typeface="+mn-cs"/>
              </a:defRPr>
            </a:lvl2pPr>
            <a:lvl3pPr marL="340043" indent="-340043" algn="l" defTabSz="1112721" rtl="0" eaLnBrk="1" latinLnBrk="0" hangingPunct="1">
              <a:lnSpc>
                <a:spcPct val="110000"/>
              </a:lnSpc>
              <a:spcBef>
                <a:spcPts val="0"/>
              </a:spcBef>
              <a:spcAft>
                <a:spcPts val="765"/>
              </a:spcAft>
              <a:buClr>
                <a:schemeClr val="accent2"/>
              </a:buClr>
              <a:buFont typeface="Arial" panose="020B0604020202020204" pitchFamily="34" charset="0"/>
              <a:buChar char="•"/>
              <a:defRPr sz="2295" b="0" kern="1200">
                <a:solidFill>
                  <a:schemeClr val="tx1"/>
                </a:solidFill>
                <a:latin typeface="+mn-lt"/>
                <a:ea typeface="+mn-ea"/>
                <a:cs typeface="+mn-cs"/>
              </a:defRPr>
            </a:lvl3pPr>
            <a:lvl4pPr marL="686158" indent="-346115" algn="l" defTabSz="1112721" rtl="0" eaLnBrk="1" latinLnBrk="0" hangingPunct="1">
              <a:lnSpc>
                <a:spcPct val="110000"/>
              </a:lnSpc>
              <a:spcBef>
                <a:spcPts val="0"/>
              </a:spcBef>
              <a:spcAft>
                <a:spcPts val="765"/>
              </a:spcAft>
              <a:buClr>
                <a:schemeClr val="accent2"/>
              </a:buClr>
              <a:buFont typeface="Arial" panose="020B0604020202020204" pitchFamily="34" charset="0"/>
              <a:buChar char="–"/>
              <a:defRPr sz="2295" kern="1200">
                <a:solidFill>
                  <a:schemeClr val="tx1"/>
                </a:solidFill>
                <a:latin typeface="+mn-lt"/>
                <a:ea typeface="+mn-ea"/>
                <a:cs typeface="+mn-cs"/>
              </a:defRPr>
            </a:lvl4pPr>
            <a:lvl5pPr marL="1026200" indent="-340043" algn="l" defTabSz="1112721" rtl="0" eaLnBrk="1" latinLnBrk="0" hangingPunct="1">
              <a:lnSpc>
                <a:spcPct val="110000"/>
              </a:lnSpc>
              <a:spcBef>
                <a:spcPts val="0"/>
              </a:spcBef>
              <a:spcAft>
                <a:spcPts val="765"/>
              </a:spcAft>
              <a:buClr>
                <a:schemeClr val="accent2"/>
              </a:buClr>
              <a:buFont typeface="Arial" panose="020B0604020202020204" pitchFamily="34" charset="0"/>
              <a:buChar char="»"/>
              <a:defRPr sz="2295" kern="1200" baseline="0">
                <a:solidFill>
                  <a:schemeClr val="tx1"/>
                </a:solidFill>
                <a:latin typeface="+mn-lt"/>
                <a:ea typeface="+mn-ea"/>
                <a:cs typeface="+mn-cs"/>
              </a:defRPr>
            </a:lvl5pPr>
            <a:lvl6pPr marL="0" indent="0" algn="l" defTabSz="1112721" rtl="0" eaLnBrk="1" latinLnBrk="0" hangingPunct="1">
              <a:lnSpc>
                <a:spcPct val="110000"/>
              </a:lnSpc>
              <a:spcBef>
                <a:spcPts val="0"/>
              </a:spcBef>
              <a:spcAft>
                <a:spcPts val="765"/>
              </a:spcAft>
              <a:buClr>
                <a:schemeClr val="accent5"/>
              </a:buClr>
              <a:buFont typeface="Arial" panose="020B0604020202020204" pitchFamily="34" charset="0"/>
              <a:buNone/>
              <a:defRPr sz="2295" b="0" kern="1200">
                <a:solidFill>
                  <a:schemeClr val="accent1"/>
                </a:solidFill>
                <a:latin typeface="+mn-lt"/>
                <a:ea typeface="+mn-ea"/>
                <a:cs typeface="+mn-cs"/>
              </a:defRPr>
            </a:lvl6pPr>
            <a:lvl7pPr marL="340043" indent="-340043" algn="l" defTabSz="1112721" rtl="0" eaLnBrk="1" latinLnBrk="0" hangingPunct="1">
              <a:lnSpc>
                <a:spcPct val="110000"/>
              </a:lnSpc>
              <a:spcBef>
                <a:spcPts val="0"/>
              </a:spcBef>
              <a:spcAft>
                <a:spcPts val="765"/>
              </a:spcAft>
              <a:buClr>
                <a:schemeClr val="accent2"/>
              </a:buClr>
              <a:buFont typeface="+mj-lt"/>
              <a:buAutoNum type="arabicPeriod"/>
              <a:defRPr sz="2295" b="0" kern="1200">
                <a:solidFill>
                  <a:schemeClr val="tx1"/>
                </a:solidFill>
                <a:latin typeface="+mj-lt"/>
                <a:ea typeface="+mn-ea"/>
                <a:cs typeface="+mn-cs"/>
              </a:defRPr>
            </a:lvl7pPr>
            <a:lvl8pPr marL="686158" indent="-346115" algn="l" defTabSz="1112721" rtl="0" eaLnBrk="1" latinLnBrk="0" hangingPunct="1">
              <a:lnSpc>
                <a:spcPct val="110000"/>
              </a:lnSpc>
              <a:spcBef>
                <a:spcPts val="0"/>
              </a:spcBef>
              <a:spcAft>
                <a:spcPts val="765"/>
              </a:spcAft>
              <a:buClr>
                <a:schemeClr val="accent2"/>
              </a:buClr>
              <a:buFont typeface="+mj-lt"/>
              <a:buAutoNum type="alphaLcPeriod"/>
              <a:defRPr sz="2295" kern="1200" baseline="0">
                <a:solidFill>
                  <a:schemeClr val="tx1"/>
                </a:solidFill>
                <a:latin typeface="+mn-lt"/>
                <a:ea typeface="+mn-ea"/>
                <a:cs typeface="+mn-cs"/>
              </a:defRPr>
            </a:lvl8pPr>
            <a:lvl9pPr marL="1056561" indent="-352187" algn="l" defTabSz="1112721" rtl="0" eaLnBrk="1" latinLnBrk="0" hangingPunct="1">
              <a:lnSpc>
                <a:spcPct val="110000"/>
              </a:lnSpc>
              <a:spcBef>
                <a:spcPts val="0"/>
              </a:spcBef>
              <a:spcAft>
                <a:spcPts val="765"/>
              </a:spcAft>
              <a:buClr>
                <a:schemeClr val="accent2"/>
              </a:buClr>
              <a:buFont typeface="+mj-lt"/>
              <a:buAutoNum type="romanLcPeriod"/>
              <a:defRPr lang="en-GB" sz="2295" kern="1200" baseline="0" dirty="0">
                <a:solidFill>
                  <a:schemeClr val="tx1"/>
                </a:solidFill>
                <a:latin typeface="+mn-lt"/>
                <a:ea typeface="+mn-ea"/>
                <a:cs typeface="+mn-cs"/>
              </a:defRPr>
            </a:lvl9pPr>
          </a:lstStyle>
          <a:p>
            <a:r>
              <a:rPr lang="ja-JP" altLang="en-US"/>
              <a:t>プライムリテール賃料（</a:t>
            </a:r>
            <a:r>
              <a:rPr lang="ja-JP" altLang="en-US" spc="-150"/>
              <a:t>円 </a:t>
            </a:r>
            <a:r>
              <a:rPr lang="en-US" altLang="ja-JP" spc="-150"/>
              <a:t>/ </a:t>
            </a:r>
            <a:r>
              <a:rPr lang="ja-JP" altLang="en-US" spc="-150"/>
              <a:t>坪 </a:t>
            </a:r>
            <a:r>
              <a:rPr lang="en-US" altLang="ja-JP" spc="-150"/>
              <a:t>/</a:t>
            </a:r>
            <a:r>
              <a:rPr lang="ja-JP" altLang="en-US" spc="-150"/>
              <a:t> 月）</a:t>
            </a:r>
            <a:r>
              <a:rPr lang="ja-JP" altLang="en-US">
                <a:solidFill>
                  <a:schemeClr val="accent1"/>
                </a:solidFill>
              </a:rPr>
              <a:t>青字は当該四半期に上方修正</a:t>
            </a:r>
          </a:p>
        </p:txBody>
      </p:sp>
      <p:sp>
        <p:nvSpPr>
          <p:cNvPr id="43" name="object 65">
            <a:extLst>
              <a:ext uri="{FF2B5EF4-FFF2-40B4-BE49-F238E27FC236}">
                <a16:creationId xmlns:a16="http://schemas.microsoft.com/office/drawing/2014/main" id="{C49EE8E4-50D5-F406-D670-44C964A87047}"/>
              </a:ext>
            </a:extLst>
          </p:cNvPr>
          <p:cNvSpPr txBox="1"/>
          <p:nvPr/>
        </p:nvSpPr>
        <p:spPr>
          <a:xfrm>
            <a:off x="-5218112" y="7773374"/>
            <a:ext cx="3391052" cy="172898"/>
          </a:xfrm>
          <a:prstGeom prst="rect">
            <a:avLst/>
          </a:prstGeom>
        </p:spPr>
        <p:txBody>
          <a:bodyPr vert="horz" wrap="square" lIns="0" tIns="11206"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1206" marR="4483">
              <a:spcBef>
                <a:spcPts val="88"/>
              </a:spcBef>
            </a:pPr>
            <a:r>
              <a:rPr lang="ja-JP" altLang="en-US" sz="1050" b="1" spc="22">
                <a:solidFill>
                  <a:schemeClr val="tx1">
                    <a:lumMod val="75000"/>
                  </a:schemeClr>
                </a:solidFill>
                <a:latin typeface="+mj-ea"/>
                <a:ea typeface="+mj-ea"/>
                <a:cs typeface="Arial"/>
              </a:rPr>
              <a:t>調査対象・定義</a:t>
            </a:r>
            <a:endParaRPr lang="en-US" altLang="ja-JP" sz="1050" b="1" spc="22">
              <a:solidFill>
                <a:schemeClr val="tx1">
                  <a:lumMod val="75000"/>
                </a:schemeClr>
              </a:solidFill>
              <a:latin typeface="+mj-ea"/>
              <a:ea typeface="+mj-ea"/>
              <a:cs typeface="Arial"/>
            </a:endParaRPr>
          </a:p>
        </p:txBody>
      </p:sp>
      <p:graphicFrame>
        <p:nvGraphicFramePr>
          <p:cNvPr id="44" name="表 35">
            <a:extLst>
              <a:ext uri="{FF2B5EF4-FFF2-40B4-BE49-F238E27FC236}">
                <a16:creationId xmlns:a16="http://schemas.microsoft.com/office/drawing/2014/main" id="{3B6CADE0-D7A8-88A2-E07A-1AFF2346EFAE}"/>
              </a:ext>
            </a:extLst>
          </p:cNvPr>
          <p:cNvGraphicFramePr>
            <a:graphicFrameLocks noGrp="1"/>
          </p:cNvGraphicFramePr>
          <p:nvPr>
            <p:extLst>
              <p:ext uri="{D42A27DB-BD31-4B8C-83A1-F6EECF244321}">
                <p14:modId xmlns:p14="http://schemas.microsoft.com/office/powerpoint/2010/main" val="2975560658"/>
              </p:ext>
            </p:extLst>
          </p:nvPr>
        </p:nvGraphicFramePr>
        <p:xfrm>
          <a:off x="-5218112" y="8013724"/>
          <a:ext cx="4925919" cy="1369555"/>
        </p:xfrm>
        <a:graphic>
          <a:graphicData uri="http://schemas.openxmlformats.org/drawingml/2006/table">
            <a:tbl>
              <a:tblPr/>
              <a:tblGrid>
                <a:gridCol w="1361482">
                  <a:extLst>
                    <a:ext uri="{9D8B030D-6E8A-4147-A177-3AD203B41FA5}">
                      <a16:colId xmlns:a16="http://schemas.microsoft.com/office/drawing/2014/main" val="1250689684"/>
                    </a:ext>
                  </a:extLst>
                </a:gridCol>
                <a:gridCol w="3564437">
                  <a:extLst>
                    <a:ext uri="{9D8B030D-6E8A-4147-A177-3AD203B41FA5}">
                      <a16:colId xmlns:a16="http://schemas.microsoft.com/office/drawing/2014/main" val="953207412"/>
                    </a:ext>
                  </a:extLst>
                </a:gridCol>
              </a:tblGrid>
              <a:tr h="593137">
                <a:tc>
                  <a:txBody>
                    <a:bodyPr/>
                    <a:lstStyle/>
                    <a:p>
                      <a:pPr marL="0" marR="0" lvl="0" indent="0" algn="ctr" defTabSz="1005840" rtl="0" eaLnBrk="1" fontAlgn="ctr" latinLnBrk="0" hangingPunct="1">
                        <a:lnSpc>
                          <a:spcPct val="100000"/>
                        </a:lnSpc>
                        <a:spcBef>
                          <a:spcPts val="0"/>
                        </a:spcBef>
                        <a:spcAft>
                          <a:spcPts val="0"/>
                        </a:spcAft>
                        <a:buClrTx/>
                        <a:buSzTx/>
                        <a:buFontTx/>
                        <a:buNone/>
                        <a:tabLst/>
                        <a:defRPr/>
                      </a:pPr>
                      <a:r>
                        <a:rPr lang="ja-JP" altLang="en-US" sz="1000" b="1" i="0" u="none" strike="noStrike">
                          <a:solidFill>
                            <a:schemeClr val="tx1">
                              <a:lumMod val="75000"/>
                            </a:schemeClr>
                          </a:solidFill>
                          <a:effectLst/>
                          <a:latin typeface="+mj-lt"/>
                          <a:ea typeface="+mj-ea"/>
                        </a:rPr>
                        <a:t>プライムエリア</a:t>
                      </a:r>
                    </a:p>
                  </a:txBody>
                  <a:tcPr marL="36000" marR="9525" marT="18000" marB="18000" anchor="ctr">
                    <a:lnL>
                      <a:noFill/>
                    </a:lnL>
                    <a:lnR>
                      <a:noFill/>
                    </a:lnR>
                    <a:lnT w="12700" cap="flat" cmpd="sng" algn="ctr">
                      <a:solidFill>
                        <a:srgbClr val="AAACAC"/>
                      </a:solidFill>
                      <a:prstDash val="solid"/>
                      <a:round/>
                      <a:headEnd type="none" w="med" len="med"/>
                      <a:tailEnd type="none" w="med" len="med"/>
                    </a:lnT>
                    <a:lnB w="12700" cap="flat" cmpd="sng" algn="ctr">
                      <a:solidFill>
                        <a:srgbClr val="AAACAC"/>
                      </a:solidFill>
                      <a:prstDash val="solid"/>
                      <a:round/>
                      <a:headEnd type="none" w="med" len="med"/>
                      <a:tailEnd type="none" w="med" len="med"/>
                    </a:lnB>
                  </a:tcPr>
                </a:tc>
                <a:tc>
                  <a:txBody>
                    <a:bodyPr/>
                    <a:lstStyle/>
                    <a:p>
                      <a:pPr marL="0" marR="0" lvl="0" indent="0" algn="l" defTabSz="1005840" rtl="0" eaLnBrk="1" fontAlgn="ctr" latinLnBrk="0" hangingPunct="1">
                        <a:lnSpc>
                          <a:spcPct val="100000"/>
                        </a:lnSpc>
                        <a:spcBef>
                          <a:spcPts val="0"/>
                        </a:spcBef>
                        <a:spcAft>
                          <a:spcPts val="0"/>
                        </a:spcAft>
                        <a:buClrTx/>
                        <a:buSzTx/>
                        <a:buFontTx/>
                        <a:buNone/>
                        <a:tabLst/>
                        <a:defRPr/>
                      </a:pPr>
                      <a:r>
                        <a:rPr lang="ja-JP" altLang="en-US" sz="1000" b="0" i="0" u="none" strike="noStrike">
                          <a:solidFill>
                            <a:schemeClr val="tx1">
                              <a:lumMod val="75000"/>
                            </a:schemeClr>
                          </a:solidFill>
                          <a:effectLst/>
                          <a:latin typeface="+mj-lt"/>
                          <a:ea typeface="+mj-ea"/>
                        </a:rPr>
                        <a:t>東京、大阪、名古屋、京都、神戸、福岡、札幌を含む主要都市の路面店が立地する</a:t>
                      </a:r>
                      <a:r>
                        <a:rPr lang="en-US" altLang="ja-JP" sz="1000" b="0" i="0" u="none" strike="noStrike">
                          <a:solidFill>
                            <a:schemeClr val="tx1">
                              <a:lumMod val="75000"/>
                            </a:schemeClr>
                          </a:solidFill>
                          <a:effectLst/>
                          <a:latin typeface="+mj-lt"/>
                          <a:ea typeface="+mj-ea"/>
                        </a:rPr>
                        <a:t>20</a:t>
                      </a:r>
                      <a:r>
                        <a:rPr lang="ja-JP" altLang="en-US" sz="1000" b="0" i="0" u="none" strike="noStrike">
                          <a:solidFill>
                            <a:schemeClr val="tx1">
                              <a:lumMod val="75000"/>
                            </a:schemeClr>
                          </a:solidFill>
                          <a:effectLst/>
                          <a:latin typeface="+mj-lt"/>
                          <a:ea typeface="+mj-ea"/>
                        </a:rPr>
                        <a:t>のサブマーケットの中で、弊社が最も優良と判断するエリア</a:t>
                      </a:r>
                      <a:endParaRPr lang="zh-TW" altLang="en-US" sz="1000" b="0" i="0" u="none" strike="noStrike">
                        <a:solidFill>
                          <a:schemeClr val="tx1">
                            <a:lumMod val="75000"/>
                          </a:schemeClr>
                        </a:solidFill>
                        <a:effectLst/>
                        <a:latin typeface="+mj-lt"/>
                        <a:ea typeface="+mj-ea"/>
                      </a:endParaRPr>
                    </a:p>
                  </a:txBody>
                  <a:tcPr marL="72000" marR="72000" marT="18000" marB="18000" anchor="ctr">
                    <a:lnL>
                      <a:noFill/>
                    </a:lnL>
                    <a:lnR>
                      <a:noFill/>
                    </a:lnR>
                    <a:lnT w="12700" cap="flat" cmpd="sng" algn="ctr">
                      <a:solidFill>
                        <a:srgbClr val="AAACAC"/>
                      </a:solidFill>
                      <a:prstDash val="solid"/>
                      <a:round/>
                      <a:headEnd type="none" w="med" len="med"/>
                      <a:tailEnd type="none" w="med" len="med"/>
                    </a:lnT>
                    <a:lnB w="12700" cap="flat" cmpd="sng" algn="ctr">
                      <a:solidFill>
                        <a:srgbClr val="AAACAC"/>
                      </a:solidFill>
                      <a:prstDash val="solid"/>
                      <a:round/>
                      <a:headEnd type="none" w="med" len="med"/>
                      <a:tailEnd type="none" w="med" len="med"/>
                    </a:lnB>
                  </a:tcPr>
                </a:tc>
                <a:extLst>
                  <a:ext uri="{0D108BD9-81ED-4DB2-BD59-A6C34878D82A}">
                    <a16:rowId xmlns:a16="http://schemas.microsoft.com/office/drawing/2014/main" val="4285024066"/>
                  </a:ext>
                </a:extLst>
              </a:tr>
              <a:tr h="776418">
                <a:tc>
                  <a:txBody>
                    <a:bodyPr/>
                    <a:lstStyle/>
                    <a:p>
                      <a:pPr marL="0" marR="0" lvl="0" indent="0" algn="ctr" defTabSz="1005840" rtl="0" eaLnBrk="1" fontAlgn="ctr" latinLnBrk="0" hangingPunct="1">
                        <a:lnSpc>
                          <a:spcPct val="100000"/>
                        </a:lnSpc>
                        <a:spcBef>
                          <a:spcPts val="0"/>
                        </a:spcBef>
                        <a:spcAft>
                          <a:spcPts val="0"/>
                        </a:spcAft>
                        <a:buClrTx/>
                        <a:buSzTx/>
                        <a:buFontTx/>
                        <a:buNone/>
                        <a:tabLst/>
                        <a:defRPr/>
                      </a:pPr>
                      <a:r>
                        <a:rPr lang="ja-JP" altLang="en-US" sz="1000" b="1"/>
                        <a:t>プライムリテール賃料</a:t>
                      </a:r>
                      <a:endParaRPr lang="ja-JP" altLang="en-US" sz="1000" b="1" i="0" u="none" strike="noStrike">
                        <a:solidFill>
                          <a:schemeClr val="tx1">
                            <a:lumMod val="75000"/>
                          </a:schemeClr>
                        </a:solidFill>
                        <a:effectLst/>
                        <a:latin typeface="+mj-lt"/>
                        <a:ea typeface="+mj-ea"/>
                      </a:endParaRPr>
                    </a:p>
                  </a:txBody>
                  <a:tcPr marL="36000" marR="9525" marT="18000" marB="18000" anchor="ctr">
                    <a:lnL>
                      <a:noFill/>
                    </a:lnL>
                    <a:lnR>
                      <a:noFill/>
                    </a:lnR>
                    <a:lnT w="12700" cap="flat" cmpd="sng" algn="ctr">
                      <a:solidFill>
                        <a:srgbClr val="AAACAC"/>
                      </a:solidFill>
                      <a:prstDash val="solid"/>
                      <a:round/>
                      <a:headEnd type="none" w="med" len="med"/>
                      <a:tailEnd type="none" w="med" len="med"/>
                    </a:lnT>
                    <a:lnB w="12700" cap="flat" cmpd="sng" algn="ctr">
                      <a:solidFill>
                        <a:srgbClr val="AAACAC"/>
                      </a:solidFill>
                      <a:prstDash val="solid"/>
                      <a:round/>
                      <a:headEnd type="none" w="med" len="med"/>
                      <a:tailEnd type="none" w="med" len="med"/>
                    </a:lnB>
                  </a:tcPr>
                </a:tc>
                <a:tc>
                  <a:txBody>
                    <a:bodyPr/>
                    <a:lstStyle/>
                    <a:p>
                      <a:pPr marL="0" marR="0" lvl="0" indent="0" algn="l" defTabSz="1005840" rtl="0" eaLnBrk="1" fontAlgn="ctr" latinLnBrk="0" hangingPunct="1">
                        <a:lnSpc>
                          <a:spcPct val="100000"/>
                        </a:lnSpc>
                        <a:spcBef>
                          <a:spcPts val="0"/>
                        </a:spcBef>
                        <a:spcAft>
                          <a:spcPts val="0"/>
                        </a:spcAft>
                        <a:buClrTx/>
                        <a:buSzTx/>
                        <a:buFontTx/>
                        <a:buNone/>
                        <a:tabLst/>
                        <a:defRPr/>
                      </a:pPr>
                      <a:r>
                        <a:rPr lang="ja-JP" altLang="en-US" sz="1000" b="0" i="0" u="none" strike="noStrike">
                          <a:solidFill>
                            <a:schemeClr val="tx1">
                              <a:lumMod val="75000"/>
                            </a:schemeClr>
                          </a:solidFill>
                          <a:effectLst/>
                          <a:latin typeface="+mj-lt"/>
                          <a:ea typeface="+mj-ea"/>
                        </a:rPr>
                        <a:t>プライムエリア内にある</a:t>
                      </a:r>
                      <a:r>
                        <a:rPr lang="ja-JP" altLang="en-US" sz="1000" b="0" i="0" u="none" strike="noStrike" kern="1200">
                          <a:solidFill>
                            <a:schemeClr val="tx1">
                              <a:lumMod val="75000"/>
                            </a:schemeClr>
                          </a:solidFill>
                          <a:effectLst/>
                          <a:latin typeface="+mn-lt"/>
                          <a:ea typeface="+mn-ea"/>
                          <a:cs typeface="+mn-cs"/>
                        </a:rPr>
                        <a:t>現在営業している</a:t>
                      </a:r>
                      <a:r>
                        <a:rPr lang="ja-JP" altLang="en-US" sz="1000" b="0" i="0" u="none" strike="noStrike">
                          <a:solidFill>
                            <a:schemeClr val="tx1">
                              <a:lumMod val="75000"/>
                            </a:schemeClr>
                          </a:solidFill>
                          <a:effectLst/>
                          <a:latin typeface="+mj-lt"/>
                          <a:ea typeface="+mj-ea"/>
                        </a:rPr>
                        <a:t>路面店舗の</a:t>
                      </a:r>
                      <a:r>
                        <a:rPr lang="en-US" altLang="ja-JP" sz="1000" b="0" i="0" u="none" strike="noStrike">
                          <a:solidFill>
                            <a:schemeClr val="tx1">
                              <a:lumMod val="75000"/>
                            </a:schemeClr>
                          </a:solidFill>
                          <a:effectLst/>
                          <a:latin typeface="+mj-lt"/>
                          <a:ea typeface="+mj-ea"/>
                        </a:rPr>
                        <a:t>1</a:t>
                      </a:r>
                      <a:r>
                        <a:rPr lang="ja-JP" altLang="en-US" sz="1000" b="0" i="0" u="none" strike="noStrike">
                          <a:solidFill>
                            <a:schemeClr val="tx1">
                              <a:lumMod val="75000"/>
                            </a:schemeClr>
                          </a:solidFill>
                          <a:effectLst/>
                          <a:latin typeface="+mj-lt"/>
                          <a:ea typeface="+mj-ea"/>
                        </a:rPr>
                        <a:t>階部分を対象とした、想定成約賃料（共益費を含むが、フリーレント等は除く）。単位は貸室総面積をベースにした、坪当たり月額の日本円。</a:t>
                      </a:r>
                      <a:endParaRPr lang="zh-TW" altLang="en-US" sz="1000" b="0" i="0" u="none" strike="noStrike">
                        <a:solidFill>
                          <a:schemeClr val="tx1">
                            <a:lumMod val="75000"/>
                          </a:schemeClr>
                        </a:solidFill>
                        <a:effectLst/>
                        <a:latin typeface="+mj-lt"/>
                        <a:ea typeface="+mj-ea"/>
                      </a:endParaRPr>
                    </a:p>
                  </a:txBody>
                  <a:tcPr marL="72000" marR="72000" marT="18000" marB="18000" anchor="ctr">
                    <a:lnL>
                      <a:noFill/>
                    </a:lnL>
                    <a:lnR>
                      <a:noFill/>
                    </a:lnR>
                    <a:lnT w="12700" cap="flat" cmpd="sng" algn="ctr">
                      <a:solidFill>
                        <a:srgbClr val="AAACAC"/>
                      </a:solidFill>
                      <a:prstDash val="solid"/>
                      <a:round/>
                      <a:headEnd type="none" w="med" len="med"/>
                      <a:tailEnd type="none" w="med" len="med"/>
                    </a:lnT>
                    <a:lnB w="12700" cap="flat" cmpd="sng" algn="ctr">
                      <a:solidFill>
                        <a:srgbClr val="AAACAC"/>
                      </a:solidFill>
                      <a:prstDash val="solid"/>
                      <a:round/>
                      <a:headEnd type="none" w="med" len="med"/>
                      <a:tailEnd type="none" w="med" len="med"/>
                    </a:lnB>
                  </a:tcPr>
                </a:tc>
                <a:extLst>
                  <a:ext uri="{0D108BD9-81ED-4DB2-BD59-A6C34878D82A}">
                    <a16:rowId xmlns:a16="http://schemas.microsoft.com/office/drawing/2014/main" val="2845777244"/>
                  </a:ext>
                </a:extLst>
              </a:tr>
            </a:tbl>
          </a:graphicData>
        </a:graphic>
      </p:graphicFrame>
      <p:sp>
        <p:nvSpPr>
          <p:cNvPr id="53" name="Text Placeholder 77">
            <a:extLst>
              <a:ext uri="{FF2B5EF4-FFF2-40B4-BE49-F238E27FC236}">
                <a16:creationId xmlns:a16="http://schemas.microsoft.com/office/drawing/2014/main" id="{1B4ACD12-16C3-860D-EA29-7BCE813601D7}"/>
              </a:ext>
            </a:extLst>
          </p:cNvPr>
          <p:cNvSpPr txBox="1">
            <a:spLocks/>
          </p:cNvSpPr>
          <p:nvPr/>
        </p:nvSpPr>
        <p:spPr>
          <a:xfrm>
            <a:off x="-5190421" y="916609"/>
            <a:ext cx="3281581" cy="203658"/>
          </a:xfrm>
          <a:prstGeom prst="rect">
            <a:avLst/>
          </a:prstGeom>
        </p:spPr>
        <p:txBody>
          <a:bodyPr lIns="0" rIns="45720"/>
          <a:lstStyle>
            <a:lvl1pPr marL="0" indent="0" algn="l" defTabSz="1112721" rtl="0" eaLnBrk="1" latinLnBrk="0" hangingPunct="1">
              <a:lnSpc>
                <a:spcPct val="110000"/>
              </a:lnSpc>
              <a:spcBef>
                <a:spcPts val="0"/>
              </a:spcBef>
              <a:spcAft>
                <a:spcPts val="765"/>
              </a:spcAft>
              <a:buFont typeface="Arial" panose="020B0604020202020204" pitchFamily="34" charset="0"/>
              <a:buNone/>
              <a:defRPr sz="1350" b="1" kern="1200" cap="all" baseline="0">
                <a:solidFill>
                  <a:schemeClr val="accent6"/>
                </a:solidFill>
                <a:latin typeface="+mj-lt"/>
                <a:ea typeface="+mn-ea"/>
                <a:cs typeface="+mn-cs"/>
              </a:defRPr>
            </a:lvl1pPr>
            <a:lvl2pPr marL="0" indent="0" algn="l" defTabSz="1112721" rtl="0" eaLnBrk="1" latinLnBrk="0" hangingPunct="1">
              <a:lnSpc>
                <a:spcPct val="110000"/>
              </a:lnSpc>
              <a:spcBef>
                <a:spcPts val="0"/>
              </a:spcBef>
              <a:spcAft>
                <a:spcPts val="765"/>
              </a:spcAft>
              <a:buFont typeface="Arial" panose="020B0604020202020204" pitchFamily="34" charset="0"/>
              <a:buNone/>
              <a:defRPr sz="2295" b="0" kern="1200" baseline="0">
                <a:solidFill>
                  <a:schemeClr val="tx1"/>
                </a:solidFill>
                <a:latin typeface="+mn-lt"/>
                <a:ea typeface="+mn-ea"/>
                <a:cs typeface="+mn-cs"/>
              </a:defRPr>
            </a:lvl2pPr>
            <a:lvl3pPr marL="340043" indent="-340043" algn="l" defTabSz="1112721" rtl="0" eaLnBrk="1" latinLnBrk="0" hangingPunct="1">
              <a:lnSpc>
                <a:spcPct val="110000"/>
              </a:lnSpc>
              <a:spcBef>
                <a:spcPts val="0"/>
              </a:spcBef>
              <a:spcAft>
                <a:spcPts val="765"/>
              </a:spcAft>
              <a:buClr>
                <a:schemeClr val="accent2"/>
              </a:buClr>
              <a:buFont typeface="Arial" panose="020B0604020202020204" pitchFamily="34" charset="0"/>
              <a:buChar char="•"/>
              <a:defRPr sz="2295" b="0" kern="1200">
                <a:solidFill>
                  <a:schemeClr val="tx1"/>
                </a:solidFill>
                <a:latin typeface="+mn-lt"/>
                <a:ea typeface="+mn-ea"/>
                <a:cs typeface="+mn-cs"/>
              </a:defRPr>
            </a:lvl3pPr>
            <a:lvl4pPr marL="686158" indent="-346115" algn="l" defTabSz="1112721" rtl="0" eaLnBrk="1" latinLnBrk="0" hangingPunct="1">
              <a:lnSpc>
                <a:spcPct val="110000"/>
              </a:lnSpc>
              <a:spcBef>
                <a:spcPts val="0"/>
              </a:spcBef>
              <a:spcAft>
                <a:spcPts val="765"/>
              </a:spcAft>
              <a:buClr>
                <a:schemeClr val="accent2"/>
              </a:buClr>
              <a:buFont typeface="Arial" panose="020B0604020202020204" pitchFamily="34" charset="0"/>
              <a:buChar char="–"/>
              <a:defRPr sz="2295" kern="1200">
                <a:solidFill>
                  <a:schemeClr val="tx1"/>
                </a:solidFill>
                <a:latin typeface="+mn-lt"/>
                <a:ea typeface="+mn-ea"/>
                <a:cs typeface="+mn-cs"/>
              </a:defRPr>
            </a:lvl4pPr>
            <a:lvl5pPr marL="1026200" indent="-340043" algn="l" defTabSz="1112721" rtl="0" eaLnBrk="1" latinLnBrk="0" hangingPunct="1">
              <a:lnSpc>
                <a:spcPct val="110000"/>
              </a:lnSpc>
              <a:spcBef>
                <a:spcPts val="0"/>
              </a:spcBef>
              <a:spcAft>
                <a:spcPts val="765"/>
              </a:spcAft>
              <a:buClr>
                <a:schemeClr val="accent2"/>
              </a:buClr>
              <a:buFont typeface="Arial" panose="020B0604020202020204" pitchFamily="34" charset="0"/>
              <a:buChar char="»"/>
              <a:defRPr sz="2295" kern="1200" baseline="0">
                <a:solidFill>
                  <a:schemeClr val="tx1"/>
                </a:solidFill>
                <a:latin typeface="+mn-lt"/>
                <a:ea typeface="+mn-ea"/>
                <a:cs typeface="+mn-cs"/>
              </a:defRPr>
            </a:lvl5pPr>
            <a:lvl6pPr marL="0" indent="0" algn="l" defTabSz="1112721" rtl="0" eaLnBrk="1" latinLnBrk="0" hangingPunct="1">
              <a:lnSpc>
                <a:spcPct val="110000"/>
              </a:lnSpc>
              <a:spcBef>
                <a:spcPts val="0"/>
              </a:spcBef>
              <a:spcAft>
                <a:spcPts val="765"/>
              </a:spcAft>
              <a:buClr>
                <a:schemeClr val="accent5"/>
              </a:buClr>
              <a:buFont typeface="Arial" panose="020B0604020202020204" pitchFamily="34" charset="0"/>
              <a:buNone/>
              <a:defRPr sz="2295" b="0" kern="1200">
                <a:solidFill>
                  <a:schemeClr val="accent1"/>
                </a:solidFill>
                <a:latin typeface="+mn-lt"/>
                <a:ea typeface="+mn-ea"/>
                <a:cs typeface="+mn-cs"/>
              </a:defRPr>
            </a:lvl6pPr>
            <a:lvl7pPr marL="340043" indent="-340043" algn="l" defTabSz="1112721" rtl="0" eaLnBrk="1" latinLnBrk="0" hangingPunct="1">
              <a:lnSpc>
                <a:spcPct val="110000"/>
              </a:lnSpc>
              <a:spcBef>
                <a:spcPts val="0"/>
              </a:spcBef>
              <a:spcAft>
                <a:spcPts val="765"/>
              </a:spcAft>
              <a:buClr>
                <a:schemeClr val="accent2"/>
              </a:buClr>
              <a:buFont typeface="+mj-lt"/>
              <a:buAutoNum type="arabicPeriod"/>
              <a:defRPr sz="2295" b="0" kern="1200">
                <a:solidFill>
                  <a:schemeClr val="tx1"/>
                </a:solidFill>
                <a:latin typeface="+mj-lt"/>
                <a:ea typeface="+mn-ea"/>
                <a:cs typeface="+mn-cs"/>
              </a:defRPr>
            </a:lvl7pPr>
            <a:lvl8pPr marL="686158" indent="-346115" algn="l" defTabSz="1112721" rtl="0" eaLnBrk="1" latinLnBrk="0" hangingPunct="1">
              <a:lnSpc>
                <a:spcPct val="110000"/>
              </a:lnSpc>
              <a:spcBef>
                <a:spcPts val="0"/>
              </a:spcBef>
              <a:spcAft>
                <a:spcPts val="765"/>
              </a:spcAft>
              <a:buClr>
                <a:schemeClr val="accent2"/>
              </a:buClr>
              <a:buFont typeface="+mj-lt"/>
              <a:buAutoNum type="alphaLcPeriod"/>
              <a:defRPr sz="2295" kern="1200" baseline="0">
                <a:solidFill>
                  <a:schemeClr val="tx1"/>
                </a:solidFill>
                <a:latin typeface="+mn-lt"/>
                <a:ea typeface="+mn-ea"/>
                <a:cs typeface="+mn-cs"/>
              </a:defRPr>
            </a:lvl8pPr>
            <a:lvl9pPr marL="1056561" indent="-352187" algn="l" defTabSz="1112721" rtl="0" eaLnBrk="1" latinLnBrk="0" hangingPunct="1">
              <a:lnSpc>
                <a:spcPct val="110000"/>
              </a:lnSpc>
              <a:spcBef>
                <a:spcPts val="0"/>
              </a:spcBef>
              <a:spcAft>
                <a:spcPts val="765"/>
              </a:spcAft>
              <a:buClr>
                <a:schemeClr val="accent2"/>
              </a:buClr>
              <a:buFont typeface="+mj-lt"/>
              <a:buAutoNum type="romanLcPeriod"/>
              <a:defRPr lang="en-GB" sz="2295" kern="1200" baseline="0" dirty="0">
                <a:solidFill>
                  <a:schemeClr val="tx1"/>
                </a:solidFill>
                <a:latin typeface="+mn-lt"/>
                <a:ea typeface="+mn-ea"/>
                <a:cs typeface="+mn-cs"/>
              </a:defRPr>
            </a:lvl9pPr>
          </a:lstStyle>
          <a:p>
            <a:r>
              <a:rPr lang="ja-JP" altLang="en-US"/>
              <a:t>主要テナント別、新規出店・移転動向</a:t>
            </a:r>
          </a:p>
        </p:txBody>
      </p:sp>
      <p:graphicFrame>
        <p:nvGraphicFramePr>
          <p:cNvPr id="54" name="Table 23">
            <a:extLst>
              <a:ext uri="{FF2B5EF4-FFF2-40B4-BE49-F238E27FC236}">
                <a16:creationId xmlns:a16="http://schemas.microsoft.com/office/drawing/2014/main" id="{B5CDC1B4-6936-3A3C-8371-F39981B31ABA}"/>
              </a:ext>
            </a:extLst>
          </p:cNvPr>
          <p:cNvGraphicFramePr>
            <a:graphicFrameLocks/>
          </p:cNvGraphicFramePr>
          <p:nvPr>
            <p:extLst>
              <p:ext uri="{D42A27DB-BD31-4B8C-83A1-F6EECF244321}">
                <p14:modId xmlns:p14="http://schemas.microsoft.com/office/powerpoint/2010/main" val="2912172588"/>
              </p:ext>
            </p:extLst>
          </p:nvPr>
        </p:nvGraphicFramePr>
        <p:xfrm>
          <a:off x="-5182773" y="1200420"/>
          <a:ext cx="4951386" cy="1096020"/>
        </p:xfrm>
        <a:graphic>
          <a:graphicData uri="http://schemas.openxmlformats.org/drawingml/2006/table">
            <a:tbl>
              <a:tblPr firstRow="1" bandRow="1">
                <a:tableStyleId>{5C22544A-7EE6-4342-B048-85BDC9FD1C3A}</a:tableStyleId>
              </a:tblPr>
              <a:tblGrid>
                <a:gridCol w="1026697">
                  <a:extLst>
                    <a:ext uri="{9D8B030D-6E8A-4147-A177-3AD203B41FA5}">
                      <a16:colId xmlns:a16="http://schemas.microsoft.com/office/drawing/2014/main" val="3594031598"/>
                    </a:ext>
                  </a:extLst>
                </a:gridCol>
                <a:gridCol w="1634549">
                  <a:extLst>
                    <a:ext uri="{9D8B030D-6E8A-4147-A177-3AD203B41FA5}">
                      <a16:colId xmlns:a16="http://schemas.microsoft.com/office/drawing/2014/main" val="3229378769"/>
                    </a:ext>
                  </a:extLst>
                </a:gridCol>
                <a:gridCol w="1349788">
                  <a:extLst>
                    <a:ext uri="{9D8B030D-6E8A-4147-A177-3AD203B41FA5}">
                      <a16:colId xmlns:a16="http://schemas.microsoft.com/office/drawing/2014/main" val="1208947202"/>
                    </a:ext>
                  </a:extLst>
                </a:gridCol>
                <a:gridCol w="940352">
                  <a:extLst>
                    <a:ext uri="{9D8B030D-6E8A-4147-A177-3AD203B41FA5}">
                      <a16:colId xmlns:a16="http://schemas.microsoft.com/office/drawing/2014/main" val="8714571"/>
                    </a:ext>
                  </a:extLst>
                </a:gridCol>
              </a:tblGrid>
              <a:tr h="221173">
                <a:tc>
                  <a:txBody>
                    <a:bodyPr/>
                    <a:lstStyle/>
                    <a:p>
                      <a:pPr algn="l" rtl="0" fontAlgn="b"/>
                      <a:r>
                        <a:rPr lang="ja-JP" altLang="en-US" sz="1050" b="1" u="none" strike="noStrike">
                          <a:solidFill>
                            <a:srgbClr val="FFFFFF"/>
                          </a:solidFill>
                          <a:effectLst/>
                          <a:latin typeface="+mn-lt"/>
                          <a:ea typeface="+mn-ea"/>
                        </a:rPr>
                        <a:t>テナント</a:t>
                      </a:r>
                      <a:endParaRPr lang="ja-JP" altLang="en-US" sz="1050" b="1" i="0" u="none" strike="noStrike">
                        <a:solidFill>
                          <a:srgbClr val="FFFFFF"/>
                        </a:solidFill>
                        <a:effectLst/>
                        <a:latin typeface="+mn-lt"/>
                        <a:ea typeface="+mn-ea"/>
                      </a:endParaRPr>
                    </a:p>
                  </a:txBody>
                  <a:tcPr marL="46800" marR="36000" marT="36000" marB="36000" anchor="b">
                    <a:lnL w="12700" cmpd="sng">
                      <a:noFill/>
                    </a:lnL>
                    <a:lnR w="12700" cmpd="sng">
                      <a:noFill/>
                    </a:lnR>
                    <a:lnT w="12700" cmpd="sng">
                      <a:noFill/>
                    </a:lnT>
                    <a:lnB w="38100" cmpd="sng">
                      <a:noFill/>
                    </a:lnB>
                    <a:lnTlToBr w="12700" cmpd="sng">
                      <a:noFill/>
                      <a:prstDash val="solid"/>
                    </a:lnTlToBr>
                    <a:lnBlToTr w="12700" cmpd="sng">
                      <a:noFill/>
                      <a:prstDash val="solid"/>
                    </a:lnBlToTr>
                  </a:tcPr>
                </a:tc>
                <a:tc>
                  <a:txBody>
                    <a:bodyPr/>
                    <a:lstStyle/>
                    <a:p>
                      <a:pPr algn="l" rtl="0" fontAlgn="b"/>
                      <a:r>
                        <a:rPr lang="ja-JP" altLang="en-US" sz="1050" b="1" i="0" u="none" strike="noStrike">
                          <a:solidFill>
                            <a:srgbClr val="FFFFFF"/>
                          </a:solidFill>
                          <a:effectLst/>
                          <a:latin typeface="+mn-lt"/>
                          <a:ea typeface="+mn-ea"/>
                        </a:rPr>
                        <a:t>出店先</a:t>
                      </a:r>
                    </a:p>
                  </a:txBody>
                  <a:tcPr marL="36000" marR="36000" marT="36000" marB="36000" anchor="b">
                    <a:lnL w="12700" cmpd="sng">
                      <a:noFill/>
                    </a:lnL>
                    <a:lnR w="12700" cmpd="sng">
                      <a:noFill/>
                    </a:lnR>
                    <a:lnT w="12700" cmpd="sng">
                      <a:noFill/>
                    </a:lnT>
                    <a:lnB w="38100" cmpd="sng">
                      <a:noFill/>
                    </a:lnB>
                    <a:lnTlToBr w="12700" cmpd="sng">
                      <a:noFill/>
                      <a:prstDash val="solid"/>
                    </a:lnTlToBr>
                    <a:lnBlToTr w="12700" cmpd="sng">
                      <a:noFill/>
                      <a:prstDash val="solid"/>
                    </a:lnBlToTr>
                  </a:tcPr>
                </a:tc>
                <a:tc>
                  <a:txBody>
                    <a:bodyPr/>
                    <a:lstStyle/>
                    <a:p>
                      <a:pPr algn="ctr" rtl="0" fontAlgn="b"/>
                      <a:r>
                        <a:rPr lang="ja-JP" altLang="en-US" sz="1050" b="1" u="none" strike="noStrike">
                          <a:solidFill>
                            <a:srgbClr val="FFFFFF"/>
                          </a:solidFill>
                          <a:effectLst/>
                          <a:latin typeface="+mn-lt"/>
                          <a:ea typeface="+mn-ea"/>
                        </a:rPr>
                        <a:t>サブマーケット</a:t>
                      </a:r>
                      <a:endParaRPr lang="ja-JP" altLang="en-US" sz="1050" b="1" i="0" u="none" strike="noStrike">
                        <a:solidFill>
                          <a:srgbClr val="FFFFFF"/>
                        </a:solidFill>
                        <a:effectLst/>
                        <a:latin typeface="+mn-lt"/>
                        <a:ea typeface="+mn-ea"/>
                      </a:endParaRPr>
                    </a:p>
                  </a:txBody>
                  <a:tcPr marL="36000" marR="36000" marT="36000" marB="36000" anchor="b">
                    <a:lnL w="12700" cmpd="sng">
                      <a:noFill/>
                    </a:lnL>
                    <a:lnR w="12700" cmpd="sng">
                      <a:noFill/>
                    </a:lnR>
                    <a:lnT w="12700" cmpd="sng">
                      <a:noFill/>
                    </a:lnT>
                    <a:lnB w="38100" cmpd="sng">
                      <a:noFill/>
                    </a:lnB>
                    <a:lnTlToBr w="12700" cmpd="sng">
                      <a:noFill/>
                      <a:prstDash val="solid"/>
                    </a:lnTlToBr>
                    <a:lnBlToTr w="12700" cmpd="sng">
                      <a:noFill/>
                      <a:prstDash val="solid"/>
                    </a:lnBlToTr>
                  </a:tcPr>
                </a:tc>
                <a:tc>
                  <a:txBody>
                    <a:bodyPr/>
                    <a:lstStyle/>
                    <a:p>
                      <a:pPr algn="ctr" rtl="0" fontAlgn="b"/>
                      <a:r>
                        <a:rPr lang="ja-JP" altLang="en-US" sz="1050" b="1" u="none" strike="noStrike">
                          <a:solidFill>
                            <a:srgbClr val="FFFFFF"/>
                          </a:solidFill>
                          <a:effectLst/>
                          <a:latin typeface="+mn-lt"/>
                          <a:ea typeface="+mn-ea"/>
                        </a:rPr>
                        <a:t>推定</a:t>
                      </a:r>
                      <a:r>
                        <a:rPr lang="zh-TW" altLang="en-US" sz="1050" b="1" u="none" strike="noStrike">
                          <a:solidFill>
                            <a:srgbClr val="FFFFFF"/>
                          </a:solidFill>
                          <a:effectLst/>
                          <a:latin typeface="+mn-lt"/>
                          <a:ea typeface="+mn-ea"/>
                        </a:rPr>
                        <a:t>面積 </a:t>
                      </a:r>
                      <a:r>
                        <a:rPr lang="en-US" altLang="zh-TW" sz="1050" b="1" u="none" strike="noStrike">
                          <a:solidFill>
                            <a:srgbClr val="FFFFFF"/>
                          </a:solidFill>
                          <a:effectLst/>
                          <a:latin typeface="+mn-lt"/>
                          <a:ea typeface="+mn-ea"/>
                        </a:rPr>
                        <a:t>(</a:t>
                      </a:r>
                      <a:r>
                        <a:rPr lang="zh-TW" altLang="en-US" sz="1050" b="1" u="none" strike="noStrike">
                          <a:solidFill>
                            <a:srgbClr val="FFFFFF"/>
                          </a:solidFill>
                          <a:effectLst/>
                          <a:latin typeface="+mn-lt"/>
                          <a:ea typeface="+mn-ea"/>
                        </a:rPr>
                        <a:t>坪</a:t>
                      </a:r>
                      <a:r>
                        <a:rPr lang="en-US" altLang="zh-TW" sz="1050" b="1" u="none" strike="noStrike">
                          <a:solidFill>
                            <a:srgbClr val="FFFFFF"/>
                          </a:solidFill>
                          <a:effectLst/>
                          <a:latin typeface="+mn-lt"/>
                          <a:ea typeface="+mn-ea"/>
                        </a:rPr>
                        <a:t>)</a:t>
                      </a:r>
                      <a:endParaRPr lang="zh-TW" altLang="en-US" sz="1050" b="1" i="0" u="none" strike="noStrike">
                        <a:solidFill>
                          <a:srgbClr val="FFFFFF"/>
                        </a:solidFill>
                        <a:effectLst/>
                        <a:latin typeface="+mn-lt"/>
                        <a:ea typeface="+mn-ea"/>
                      </a:endParaRPr>
                    </a:p>
                  </a:txBody>
                  <a:tcPr marL="36000" marR="36000" marT="36000" marB="36000" anchor="b">
                    <a:lnL w="12700" cmpd="sng">
                      <a:noFill/>
                    </a:lnL>
                    <a:lnR w="12700" cmpd="sng">
                      <a:noFill/>
                    </a:lnR>
                    <a:lnT w="12700" cmpd="sng">
                      <a:noFill/>
                    </a:lnT>
                    <a:lnB w="38100" cmpd="sng">
                      <a:noFill/>
                    </a:lnB>
                    <a:lnTlToBr w="12700" cmpd="sng">
                      <a:noFill/>
                      <a:prstDash val="solid"/>
                    </a:lnTlToBr>
                    <a:lnBlToTr w="12700" cmpd="sng">
                      <a:noFill/>
                      <a:prstDash val="solid"/>
                    </a:lnBlToTr>
                  </a:tcPr>
                </a:tc>
                <a:extLst>
                  <a:ext uri="{0D108BD9-81ED-4DB2-BD59-A6C34878D82A}">
                    <a16:rowId xmlns:a16="http://schemas.microsoft.com/office/drawing/2014/main" val="3915449121"/>
                  </a:ext>
                </a:extLst>
              </a:tr>
              <a:tr h="288000">
                <a:tc>
                  <a:txBody>
                    <a:bodyPr/>
                    <a:lstStyle/>
                    <a:p>
                      <a:pPr algn="l" fontAlgn="ctr"/>
                      <a:r>
                        <a:rPr lang="en-US" sz="1100" b="0" i="0" u="none" strike="noStrike">
                          <a:solidFill>
                            <a:srgbClr val="545859"/>
                          </a:solidFill>
                          <a:effectLst/>
                          <a:latin typeface="+mn-lt"/>
                          <a:ea typeface="Meiryo UI" panose="020B0604030504040204" pitchFamily="50" charset="-128"/>
                        </a:rPr>
                        <a:t>Calvin Klein</a:t>
                      </a:r>
                    </a:p>
                  </a:txBody>
                  <a:tcPr marL="72000" marR="0" marT="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ctr"/>
                      <a:r>
                        <a:rPr lang="ja-JP" altLang="en-US" sz="1100" b="0" i="0" u="none" strike="noStrike">
                          <a:solidFill>
                            <a:srgbClr val="2F3131"/>
                          </a:solidFill>
                          <a:effectLst/>
                          <a:latin typeface="+mn-lt"/>
                          <a:ea typeface="+mn-ea"/>
                        </a:rPr>
                        <a:t>渋谷区神宮前</a:t>
                      </a:r>
                      <a:r>
                        <a:rPr lang="en-US" altLang="ja-JP" sz="1100" b="0" i="0" u="none" strike="noStrike">
                          <a:solidFill>
                            <a:srgbClr val="2F3131"/>
                          </a:solidFill>
                          <a:effectLst/>
                          <a:latin typeface="+mn-lt"/>
                          <a:ea typeface="+mn-ea"/>
                        </a:rPr>
                        <a:t>4-31-10</a:t>
                      </a:r>
                    </a:p>
                  </a:txBody>
                  <a:tcPr marL="36000" marR="9525" marT="9525"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112721" rtl="0" eaLnBrk="1" fontAlgn="ctr" latinLnBrk="0" hangingPunct="1">
                        <a:lnSpc>
                          <a:spcPct val="100000"/>
                        </a:lnSpc>
                        <a:spcBef>
                          <a:spcPts val="0"/>
                        </a:spcBef>
                        <a:spcAft>
                          <a:spcPts val="0"/>
                        </a:spcAft>
                        <a:buClrTx/>
                        <a:buSzTx/>
                        <a:buFontTx/>
                        <a:buNone/>
                        <a:tabLst/>
                        <a:defRPr/>
                      </a:pPr>
                      <a:r>
                        <a:rPr lang="ja-JP" altLang="en-US" sz="1100" b="0" u="none" strike="noStrike">
                          <a:solidFill>
                            <a:schemeClr val="tx1">
                              <a:lumMod val="75000"/>
                            </a:schemeClr>
                          </a:solidFill>
                          <a:effectLst/>
                        </a:rPr>
                        <a:t>原宿／表参道／青山</a:t>
                      </a:r>
                      <a:endParaRPr lang="ja-JP" altLang="en-US" sz="1100" b="0" i="0" u="none" strike="noStrike">
                        <a:solidFill>
                          <a:schemeClr val="tx1">
                            <a:lumMod val="75000"/>
                          </a:schemeClr>
                        </a:solidFill>
                        <a:effectLst/>
                        <a:latin typeface="+mn-ea"/>
                        <a:ea typeface="+mn-ea"/>
                      </a:endParaRPr>
                    </a:p>
                  </a:txBody>
                  <a:tcPr marL="9525" marR="9525" marT="9525"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ja-JP" altLang="en-US" sz="1100" b="0" i="0" u="none" strike="noStrike">
                          <a:solidFill>
                            <a:srgbClr val="2F3131"/>
                          </a:solidFill>
                          <a:effectLst/>
                          <a:latin typeface="+mn-lt"/>
                          <a:ea typeface="+mn-ea"/>
                        </a:rPr>
                        <a:t>約</a:t>
                      </a:r>
                      <a:r>
                        <a:rPr lang="en-US" altLang="ja-JP" sz="1100" b="0" i="0" u="none" strike="noStrike">
                          <a:solidFill>
                            <a:srgbClr val="2F3131"/>
                          </a:solidFill>
                          <a:effectLst/>
                          <a:latin typeface="+mn-lt"/>
                          <a:ea typeface="+mn-ea"/>
                        </a:rPr>
                        <a:t>398</a:t>
                      </a:r>
                    </a:p>
                  </a:txBody>
                  <a:tcPr marL="9525" marR="9525" marT="9525"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18024262"/>
                  </a:ext>
                </a:extLst>
              </a:tr>
              <a:tr h="288000">
                <a:tc>
                  <a:txBody>
                    <a:bodyPr/>
                    <a:lstStyle/>
                    <a:p>
                      <a:pPr algn="l" fontAlgn="b"/>
                      <a:r>
                        <a:rPr lang="en-US" altLang="ja-JP" sz="1100" b="0" i="0" u="none" strike="noStrike">
                          <a:solidFill>
                            <a:srgbClr val="545859"/>
                          </a:solidFill>
                          <a:effectLst/>
                          <a:latin typeface="+mn-lt"/>
                          <a:ea typeface="Meiryo UI" panose="020B0604030504040204" pitchFamily="50" charset="-128"/>
                        </a:rPr>
                        <a:t>Apple</a:t>
                      </a:r>
                      <a:endParaRPr lang="en-US" sz="1100" b="0" i="0" u="none" strike="noStrike">
                        <a:solidFill>
                          <a:srgbClr val="545859"/>
                        </a:solidFill>
                        <a:effectLst/>
                        <a:latin typeface="+mn-lt"/>
                        <a:ea typeface="Meiryo UI" panose="020B0604030504040204" pitchFamily="50" charset="-128"/>
                      </a:endParaRPr>
                    </a:p>
                  </a:txBody>
                  <a:tcPr marL="72000" marR="0" marT="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D4D5D6"/>
                    </a:solidFill>
                  </a:tcPr>
                </a:tc>
                <a:tc>
                  <a:txBody>
                    <a:bodyPr/>
                    <a:lstStyle/>
                    <a:p>
                      <a:pPr marL="0" marR="0" lvl="0" indent="0" algn="l" defTabSz="1112721" rtl="0" eaLnBrk="1" fontAlgn="ctr" latinLnBrk="0" hangingPunct="1">
                        <a:lnSpc>
                          <a:spcPct val="100000"/>
                        </a:lnSpc>
                        <a:spcBef>
                          <a:spcPts val="0"/>
                        </a:spcBef>
                        <a:spcAft>
                          <a:spcPts val="0"/>
                        </a:spcAft>
                        <a:buClrTx/>
                        <a:buSzTx/>
                        <a:buFontTx/>
                        <a:buNone/>
                        <a:tabLst/>
                        <a:defRPr/>
                      </a:pPr>
                      <a:r>
                        <a:rPr lang="zh-CN" altLang="en-US" sz="1100" b="0" i="0" u="none" strike="noStrike">
                          <a:solidFill>
                            <a:srgbClr val="2F3131"/>
                          </a:solidFill>
                          <a:effectLst/>
                          <a:latin typeface="+mn-lt"/>
                          <a:ea typeface="+mn-ea"/>
                        </a:rPr>
                        <a:t>中央区</a:t>
                      </a:r>
                      <a:r>
                        <a:rPr lang="ja-JP" altLang="en-US" sz="1100" b="0" i="0" u="none" strike="noStrike">
                          <a:solidFill>
                            <a:srgbClr val="2F3131"/>
                          </a:solidFill>
                          <a:effectLst/>
                          <a:latin typeface="+mn-lt"/>
                          <a:ea typeface="+mn-ea"/>
                        </a:rPr>
                        <a:t>銀座</a:t>
                      </a:r>
                      <a:r>
                        <a:rPr lang="en-US" altLang="ja-JP" sz="1100" b="0" i="0" u="none" strike="noStrike">
                          <a:solidFill>
                            <a:srgbClr val="2F3131"/>
                          </a:solidFill>
                          <a:effectLst/>
                          <a:latin typeface="+mn-lt"/>
                          <a:ea typeface="+mn-ea"/>
                        </a:rPr>
                        <a:t>3-5-12</a:t>
                      </a:r>
                    </a:p>
                  </a:txBody>
                  <a:tcPr marL="36000" marR="9525" marT="9525"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D4D5D6"/>
                    </a:solidFill>
                  </a:tcPr>
                </a:tc>
                <a:tc>
                  <a:txBody>
                    <a:bodyPr/>
                    <a:lstStyle/>
                    <a:p>
                      <a:pPr marL="0" marR="0" lvl="0" indent="0" algn="ctr" defTabSz="1112721" rtl="0" eaLnBrk="1" fontAlgn="ctr" latinLnBrk="0" hangingPunct="1">
                        <a:lnSpc>
                          <a:spcPct val="100000"/>
                        </a:lnSpc>
                        <a:spcBef>
                          <a:spcPts val="0"/>
                        </a:spcBef>
                        <a:spcAft>
                          <a:spcPts val="0"/>
                        </a:spcAft>
                        <a:buClrTx/>
                        <a:buSzTx/>
                        <a:buFontTx/>
                        <a:buNone/>
                        <a:tabLst/>
                        <a:defRPr/>
                      </a:pPr>
                      <a:r>
                        <a:rPr lang="ja-JP" altLang="en-US" sz="1100" b="0" i="0" u="none" strike="noStrike">
                          <a:solidFill>
                            <a:srgbClr val="2F3131"/>
                          </a:solidFill>
                          <a:effectLst/>
                          <a:latin typeface="+mn-lt"/>
                          <a:ea typeface="+mn-ea"/>
                        </a:rPr>
                        <a:t>銀座</a:t>
                      </a:r>
                    </a:p>
                  </a:txBody>
                  <a:tcPr marL="9525" marR="9525" marT="9525"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D4D5D6"/>
                    </a:solidFill>
                  </a:tcPr>
                </a:tc>
                <a:tc>
                  <a:txBody>
                    <a:bodyPr/>
                    <a:lstStyle/>
                    <a:p>
                      <a:pPr algn="ctr" rtl="0" fontAlgn="ctr"/>
                      <a:r>
                        <a:rPr lang="ja-JP" altLang="en-US" sz="1100" b="0" i="0" u="none" strike="noStrike">
                          <a:solidFill>
                            <a:srgbClr val="2F3131"/>
                          </a:solidFill>
                          <a:effectLst/>
                          <a:latin typeface="+mn-lt"/>
                          <a:ea typeface="+mn-ea"/>
                        </a:rPr>
                        <a:t>約</a:t>
                      </a:r>
                      <a:r>
                        <a:rPr lang="en-US" altLang="ja-JP" sz="1100" b="0" i="0" u="none" strike="noStrike">
                          <a:solidFill>
                            <a:srgbClr val="2F3131"/>
                          </a:solidFill>
                          <a:effectLst/>
                          <a:latin typeface="+mn-lt"/>
                          <a:ea typeface="+mn-ea"/>
                        </a:rPr>
                        <a:t>300</a:t>
                      </a:r>
                    </a:p>
                  </a:txBody>
                  <a:tcPr marL="9525" marR="9525" marT="9525"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D4D5D6"/>
                    </a:solidFill>
                  </a:tcPr>
                </a:tc>
                <a:extLst>
                  <a:ext uri="{0D108BD9-81ED-4DB2-BD59-A6C34878D82A}">
                    <a16:rowId xmlns:a16="http://schemas.microsoft.com/office/drawing/2014/main" val="870893066"/>
                  </a:ext>
                </a:extLst>
              </a:tr>
              <a:tr h="288000">
                <a:tc>
                  <a:txBody>
                    <a:bodyPr/>
                    <a:lstStyle/>
                    <a:p>
                      <a:pPr algn="l" fontAlgn="b"/>
                      <a:r>
                        <a:rPr lang="en-US" altLang="ja-JP" sz="1100" b="0" i="0" u="none" strike="noStrike">
                          <a:solidFill>
                            <a:srgbClr val="545859"/>
                          </a:solidFill>
                          <a:effectLst/>
                          <a:latin typeface="+mn-lt"/>
                          <a:ea typeface="Meiryo UI" panose="020B0604030504040204" pitchFamily="50" charset="-128"/>
                        </a:rPr>
                        <a:t>PRADA</a:t>
                      </a:r>
                      <a:endParaRPr lang="en-US" sz="1100" b="0" i="0" u="none" strike="noStrike">
                        <a:solidFill>
                          <a:srgbClr val="545859"/>
                        </a:solidFill>
                        <a:effectLst/>
                        <a:latin typeface="+mn-lt"/>
                        <a:ea typeface="Meiryo UI" panose="020B0604030504040204" pitchFamily="50" charset="-128"/>
                      </a:endParaRPr>
                    </a:p>
                  </a:txBody>
                  <a:tcPr marL="72000" marR="0" marT="0" marB="0"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112721" rtl="0" eaLnBrk="1" fontAlgn="ctr" latinLnBrk="0" hangingPunct="1">
                        <a:lnSpc>
                          <a:spcPct val="100000"/>
                        </a:lnSpc>
                        <a:spcBef>
                          <a:spcPts val="0"/>
                        </a:spcBef>
                        <a:spcAft>
                          <a:spcPts val="0"/>
                        </a:spcAft>
                        <a:buClrTx/>
                        <a:buSzTx/>
                        <a:buFontTx/>
                        <a:buNone/>
                        <a:tabLst/>
                        <a:defRPr/>
                      </a:pPr>
                      <a:r>
                        <a:rPr lang="zh-CN" altLang="en-US" sz="1100" b="0" i="0" u="none" strike="noStrike">
                          <a:solidFill>
                            <a:srgbClr val="2F3131"/>
                          </a:solidFill>
                          <a:effectLst/>
                          <a:latin typeface="+mn-lt"/>
                          <a:ea typeface="+mn-ea"/>
                        </a:rPr>
                        <a:t>中央区</a:t>
                      </a:r>
                      <a:r>
                        <a:rPr lang="ja-JP" altLang="en-US" sz="1100" b="0" i="0" u="none" strike="noStrike">
                          <a:solidFill>
                            <a:srgbClr val="2F3131"/>
                          </a:solidFill>
                          <a:effectLst/>
                          <a:latin typeface="+mn-lt"/>
                          <a:ea typeface="+mn-ea"/>
                        </a:rPr>
                        <a:t>銀座</a:t>
                      </a:r>
                      <a:r>
                        <a:rPr lang="en-US" altLang="ja-JP" sz="1100" b="0" i="0" u="none" strike="noStrike">
                          <a:solidFill>
                            <a:srgbClr val="2F3131"/>
                          </a:solidFill>
                          <a:effectLst/>
                          <a:latin typeface="+mn-lt"/>
                          <a:ea typeface="+mn-ea"/>
                        </a:rPr>
                        <a:t>5-2-1</a:t>
                      </a:r>
                    </a:p>
                  </a:txBody>
                  <a:tcPr marL="36000" marR="9525" marT="9525" marB="0"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112721" rtl="0" eaLnBrk="1" fontAlgn="ctr" latinLnBrk="0" hangingPunct="1">
                        <a:lnSpc>
                          <a:spcPct val="100000"/>
                        </a:lnSpc>
                        <a:spcBef>
                          <a:spcPts val="0"/>
                        </a:spcBef>
                        <a:spcAft>
                          <a:spcPts val="0"/>
                        </a:spcAft>
                        <a:buClrTx/>
                        <a:buSzTx/>
                        <a:buFontTx/>
                        <a:buNone/>
                        <a:tabLst/>
                        <a:defRPr/>
                      </a:pPr>
                      <a:r>
                        <a:rPr lang="ja-JP" altLang="en-US" sz="1100" b="0" i="0" u="none" strike="noStrike">
                          <a:solidFill>
                            <a:srgbClr val="2F3131"/>
                          </a:solidFill>
                          <a:effectLst/>
                          <a:latin typeface="+mn-lt"/>
                          <a:ea typeface="+mn-ea"/>
                        </a:rPr>
                        <a:t>銀座</a:t>
                      </a:r>
                    </a:p>
                  </a:txBody>
                  <a:tcPr marL="9525" marR="9525" marT="9525" marB="0"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ja-JP" altLang="en-US" sz="1100" b="0" i="0" u="none" strike="noStrike">
                          <a:solidFill>
                            <a:srgbClr val="2F3131"/>
                          </a:solidFill>
                          <a:effectLst/>
                          <a:latin typeface="+mn-lt"/>
                          <a:ea typeface="+mn-ea"/>
                        </a:rPr>
                        <a:t>約</a:t>
                      </a:r>
                      <a:r>
                        <a:rPr lang="en-US" altLang="ja-JP" sz="1100" b="0" i="0" u="none" strike="noStrike">
                          <a:solidFill>
                            <a:srgbClr val="2F3131"/>
                          </a:solidFill>
                          <a:effectLst/>
                          <a:latin typeface="+mn-lt"/>
                          <a:ea typeface="+mn-ea"/>
                        </a:rPr>
                        <a:t>242</a:t>
                      </a:r>
                    </a:p>
                  </a:txBody>
                  <a:tcPr marL="9525" marR="9525" marT="9525" marB="0"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7958341"/>
                  </a:ext>
                </a:extLst>
              </a:tr>
            </a:tbl>
          </a:graphicData>
        </a:graphic>
      </p:graphicFrame>
      <p:sp>
        <p:nvSpPr>
          <p:cNvPr id="55" name="Text Placeholder 154">
            <a:extLst>
              <a:ext uri="{FF2B5EF4-FFF2-40B4-BE49-F238E27FC236}">
                <a16:creationId xmlns:a16="http://schemas.microsoft.com/office/drawing/2014/main" id="{78982AB1-878A-44B7-10D3-81CCED2AA6BE}"/>
              </a:ext>
            </a:extLst>
          </p:cNvPr>
          <p:cNvSpPr txBox="1">
            <a:spLocks/>
          </p:cNvSpPr>
          <p:nvPr/>
        </p:nvSpPr>
        <p:spPr>
          <a:xfrm>
            <a:off x="-5182773" y="2309240"/>
            <a:ext cx="3784600" cy="247650"/>
          </a:xfrm>
          <a:prstGeom prst="rect">
            <a:avLst/>
          </a:prstGeom>
          <a:noFill/>
          <a:ln>
            <a:noFill/>
          </a:ln>
        </p:spPr>
        <p:txBody>
          <a:bodyPr lIns="0" tIns="0" rIns="0" bIns="0" anchor="ctr"/>
          <a:lstStyle>
            <a:lvl1pPr marL="0" indent="0" algn="l" defTabSz="1112721" rtl="0" eaLnBrk="1" latinLnBrk="0" hangingPunct="1">
              <a:lnSpc>
                <a:spcPct val="100000"/>
              </a:lnSpc>
              <a:spcBef>
                <a:spcPts val="0"/>
              </a:spcBef>
              <a:spcAft>
                <a:spcPts val="0"/>
              </a:spcAft>
              <a:buFont typeface="Arial" panose="020B0604020202020204" pitchFamily="34" charset="0"/>
              <a:buNone/>
              <a:defRPr lang="en-US" sz="950" b="0" i="1" kern="1200" spc="-10" dirty="0" smtClean="0">
                <a:solidFill>
                  <a:schemeClr val="tx1">
                    <a:lumMod val="75000"/>
                  </a:schemeClr>
                </a:solidFill>
                <a:latin typeface="Gotham Book" pitchFamily="2" charset="0"/>
                <a:ea typeface="+mn-ea"/>
                <a:cs typeface="Gotham Book" pitchFamily="2" charset="0"/>
              </a:defRPr>
            </a:lvl1pPr>
            <a:lvl2pPr marL="0" indent="0" algn="l" defTabSz="1112721" rtl="0" eaLnBrk="1" latinLnBrk="0" hangingPunct="1">
              <a:lnSpc>
                <a:spcPct val="110000"/>
              </a:lnSpc>
              <a:spcBef>
                <a:spcPts val="0"/>
              </a:spcBef>
              <a:spcAft>
                <a:spcPts val="765"/>
              </a:spcAft>
              <a:buFont typeface="Arial" panose="020B0604020202020204" pitchFamily="34" charset="0"/>
              <a:buNone/>
              <a:defRPr sz="2295" b="0" kern="1200" baseline="0">
                <a:solidFill>
                  <a:schemeClr val="tx1"/>
                </a:solidFill>
                <a:latin typeface="+mn-lt"/>
                <a:ea typeface="+mn-ea"/>
                <a:cs typeface="+mn-cs"/>
              </a:defRPr>
            </a:lvl2pPr>
            <a:lvl3pPr marL="340043" indent="-340043" algn="l" defTabSz="1112721" rtl="0" eaLnBrk="1" latinLnBrk="0" hangingPunct="1">
              <a:lnSpc>
                <a:spcPct val="110000"/>
              </a:lnSpc>
              <a:spcBef>
                <a:spcPts val="0"/>
              </a:spcBef>
              <a:spcAft>
                <a:spcPts val="765"/>
              </a:spcAft>
              <a:buClr>
                <a:schemeClr val="accent2"/>
              </a:buClr>
              <a:buFont typeface="Arial" panose="020B0604020202020204" pitchFamily="34" charset="0"/>
              <a:buChar char="•"/>
              <a:defRPr sz="2295" b="0" kern="1200">
                <a:solidFill>
                  <a:schemeClr val="tx1"/>
                </a:solidFill>
                <a:latin typeface="+mn-lt"/>
                <a:ea typeface="+mn-ea"/>
                <a:cs typeface="+mn-cs"/>
              </a:defRPr>
            </a:lvl3pPr>
            <a:lvl4pPr marL="686158" indent="-346115" algn="l" defTabSz="1112721" rtl="0" eaLnBrk="1" latinLnBrk="0" hangingPunct="1">
              <a:lnSpc>
                <a:spcPct val="110000"/>
              </a:lnSpc>
              <a:spcBef>
                <a:spcPts val="0"/>
              </a:spcBef>
              <a:spcAft>
                <a:spcPts val="765"/>
              </a:spcAft>
              <a:buClr>
                <a:schemeClr val="accent2"/>
              </a:buClr>
              <a:buFont typeface="Arial" panose="020B0604020202020204" pitchFamily="34" charset="0"/>
              <a:buChar char="–"/>
              <a:defRPr sz="2295" kern="1200">
                <a:solidFill>
                  <a:schemeClr val="tx1"/>
                </a:solidFill>
                <a:latin typeface="+mn-lt"/>
                <a:ea typeface="+mn-ea"/>
                <a:cs typeface="+mn-cs"/>
              </a:defRPr>
            </a:lvl4pPr>
            <a:lvl5pPr marL="1026200" indent="-340043" algn="l" defTabSz="1112721" rtl="0" eaLnBrk="1" latinLnBrk="0" hangingPunct="1">
              <a:lnSpc>
                <a:spcPct val="110000"/>
              </a:lnSpc>
              <a:spcBef>
                <a:spcPts val="0"/>
              </a:spcBef>
              <a:spcAft>
                <a:spcPts val="765"/>
              </a:spcAft>
              <a:buClr>
                <a:schemeClr val="accent2"/>
              </a:buClr>
              <a:buFont typeface="Arial" panose="020B0604020202020204" pitchFamily="34" charset="0"/>
              <a:buChar char="»"/>
              <a:defRPr sz="2295" kern="1200" baseline="0">
                <a:solidFill>
                  <a:schemeClr val="tx1"/>
                </a:solidFill>
                <a:latin typeface="+mn-lt"/>
                <a:ea typeface="+mn-ea"/>
                <a:cs typeface="+mn-cs"/>
              </a:defRPr>
            </a:lvl5pPr>
            <a:lvl6pPr marL="0" indent="0" algn="l" defTabSz="1112721" rtl="0" eaLnBrk="1" latinLnBrk="0" hangingPunct="1">
              <a:lnSpc>
                <a:spcPct val="110000"/>
              </a:lnSpc>
              <a:spcBef>
                <a:spcPts val="0"/>
              </a:spcBef>
              <a:spcAft>
                <a:spcPts val="765"/>
              </a:spcAft>
              <a:buClr>
                <a:schemeClr val="accent5"/>
              </a:buClr>
              <a:buFont typeface="Arial" panose="020B0604020202020204" pitchFamily="34" charset="0"/>
              <a:buNone/>
              <a:defRPr sz="2295" b="0" kern="1200">
                <a:solidFill>
                  <a:schemeClr val="accent1"/>
                </a:solidFill>
                <a:latin typeface="+mn-lt"/>
                <a:ea typeface="+mn-ea"/>
                <a:cs typeface="+mn-cs"/>
              </a:defRPr>
            </a:lvl6pPr>
            <a:lvl7pPr marL="340043" indent="-340043" algn="l" defTabSz="1112721" rtl="0" eaLnBrk="1" latinLnBrk="0" hangingPunct="1">
              <a:lnSpc>
                <a:spcPct val="110000"/>
              </a:lnSpc>
              <a:spcBef>
                <a:spcPts val="0"/>
              </a:spcBef>
              <a:spcAft>
                <a:spcPts val="765"/>
              </a:spcAft>
              <a:buClr>
                <a:schemeClr val="accent2"/>
              </a:buClr>
              <a:buFont typeface="+mj-lt"/>
              <a:buAutoNum type="arabicPeriod"/>
              <a:defRPr sz="2295" b="0" kern="1200">
                <a:solidFill>
                  <a:schemeClr val="tx1"/>
                </a:solidFill>
                <a:latin typeface="+mj-lt"/>
                <a:ea typeface="+mn-ea"/>
                <a:cs typeface="+mn-cs"/>
              </a:defRPr>
            </a:lvl7pPr>
            <a:lvl8pPr marL="686158" indent="-346115" algn="l" defTabSz="1112721" rtl="0" eaLnBrk="1" latinLnBrk="0" hangingPunct="1">
              <a:lnSpc>
                <a:spcPct val="110000"/>
              </a:lnSpc>
              <a:spcBef>
                <a:spcPts val="0"/>
              </a:spcBef>
              <a:spcAft>
                <a:spcPts val="765"/>
              </a:spcAft>
              <a:buClr>
                <a:schemeClr val="accent2"/>
              </a:buClr>
              <a:buFont typeface="+mj-lt"/>
              <a:buAutoNum type="alphaLcPeriod"/>
              <a:defRPr sz="2295" kern="1200" baseline="0">
                <a:solidFill>
                  <a:schemeClr val="tx1"/>
                </a:solidFill>
                <a:latin typeface="+mn-lt"/>
                <a:ea typeface="+mn-ea"/>
                <a:cs typeface="+mn-cs"/>
              </a:defRPr>
            </a:lvl8pPr>
            <a:lvl9pPr marL="1056561" indent="-352187" algn="l" defTabSz="1112721" rtl="0" eaLnBrk="1" latinLnBrk="0" hangingPunct="1">
              <a:lnSpc>
                <a:spcPct val="110000"/>
              </a:lnSpc>
              <a:spcBef>
                <a:spcPts val="0"/>
              </a:spcBef>
              <a:spcAft>
                <a:spcPts val="765"/>
              </a:spcAft>
              <a:buClr>
                <a:schemeClr val="accent2"/>
              </a:buClr>
              <a:buFont typeface="+mj-lt"/>
              <a:buAutoNum type="romanLcPeriod"/>
              <a:defRPr lang="en-GB" sz="2295" kern="1200" baseline="0" dirty="0">
                <a:solidFill>
                  <a:schemeClr val="tx1"/>
                </a:solidFill>
                <a:latin typeface="+mn-lt"/>
                <a:ea typeface="+mn-ea"/>
                <a:cs typeface="+mn-cs"/>
              </a:defRPr>
            </a:lvl9pPr>
          </a:lstStyle>
          <a:p>
            <a:r>
              <a:rPr lang="ja-JP" altLang="en-US">
                <a:latin typeface="Arial" panose="020B0604020202020204" pitchFamily="34" charset="0"/>
                <a:cs typeface="Arial" panose="020B0604020202020204" pitchFamily="34" charset="0"/>
              </a:rPr>
              <a:t>出所：</a:t>
            </a:r>
            <a:r>
              <a:rPr lang="en-US" altLang="ja-JP">
                <a:latin typeface="Arial" panose="020B0604020202020204" pitchFamily="34" charset="0"/>
                <a:cs typeface="Arial" panose="020B0604020202020204" pitchFamily="34" charset="0"/>
              </a:rPr>
              <a:t>INFAS</a:t>
            </a:r>
            <a:r>
              <a:rPr lang="ja-JP" altLang="en-US">
                <a:latin typeface="Arial" panose="020B0604020202020204" pitchFamily="34" charset="0"/>
                <a:cs typeface="Arial" panose="020B0604020202020204" pitchFamily="34" charset="0"/>
              </a:rPr>
              <a:t>パブリケーションズ、ハースト婦人画報社、 「テナント」各社</a:t>
            </a:r>
            <a:endParaRPr lang="en-US">
              <a:latin typeface="Arial" panose="020B0604020202020204" pitchFamily="34" charset="0"/>
              <a:cs typeface="Arial" panose="020B0604020202020204" pitchFamily="34" charset="0"/>
            </a:endParaRPr>
          </a:p>
        </p:txBody>
      </p:sp>
      <p:graphicFrame>
        <p:nvGraphicFramePr>
          <p:cNvPr id="56" name="Table 23">
            <a:extLst>
              <a:ext uri="{FF2B5EF4-FFF2-40B4-BE49-F238E27FC236}">
                <a16:creationId xmlns:a16="http://schemas.microsoft.com/office/drawing/2014/main" id="{000B2D5A-CD79-6BAF-FB7F-6881E842E1B0}"/>
              </a:ext>
            </a:extLst>
          </p:cNvPr>
          <p:cNvGraphicFramePr>
            <a:graphicFrameLocks/>
          </p:cNvGraphicFramePr>
          <p:nvPr>
            <p:extLst>
              <p:ext uri="{D42A27DB-BD31-4B8C-83A1-F6EECF244321}">
                <p14:modId xmlns:p14="http://schemas.microsoft.com/office/powerpoint/2010/main" val="2605098554"/>
              </p:ext>
            </p:extLst>
          </p:nvPr>
        </p:nvGraphicFramePr>
        <p:xfrm>
          <a:off x="-5212160" y="2918494"/>
          <a:ext cx="4958358" cy="849152"/>
        </p:xfrm>
        <a:graphic>
          <a:graphicData uri="http://schemas.openxmlformats.org/drawingml/2006/table">
            <a:tbl>
              <a:tblPr firstRow="1" bandRow="1">
                <a:tableStyleId>{5C22544A-7EE6-4342-B048-85BDC9FD1C3A}</a:tableStyleId>
              </a:tblPr>
              <a:tblGrid>
                <a:gridCol w="1687251">
                  <a:extLst>
                    <a:ext uri="{9D8B030D-6E8A-4147-A177-3AD203B41FA5}">
                      <a16:colId xmlns:a16="http://schemas.microsoft.com/office/drawing/2014/main" val="3594031598"/>
                    </a:ext>
                  </a:extLst>
                </a:gridCol>
                <a:gridCol w="885825">
                  <a:extLst>
                    <a:ext uri="{9D8B030D-6E8A-4147-A177-3AD203B41FA5}">
                      <a16:colId xmlns:a16="http://schemas.microsoft.com/office/drawing/2014/main" val="3229378769"/>
                    </a:ext>
                  </a:extLst>
                </a:gridCol>
                <a:gridCol w="990600">
                  <a:extLst>
                    <a:ext uri="{9D8B030D-6E8A-4147-A177-3AD203B41FA5}">
                      <a16:colId xmlns:a16="http://schemas.microsoft.com/office/drawing/2014/main" val="1208947202"/>
                    </a:ext>
                  </a:extLst>
                </a:gridCol>
                <a:gridCol w="1394682">
                  <a:extLst>
                    <a:ext uri="{9D8B030D-6E8A-4147-A177-3AD203B41FA5}">
                      <a16:colId xmlns:a16="http://schemas.microsoft.com/office/drawing/2014/main" val="8714571"/>
                    </a:ext>
                  </a:extLst>
                </a:gridCol>
              </a:tblGrid>
              <a:tr h="273152">
                <a:tc>
                  <a:txBody>
                    <a:bodyPr/>
                    <a:lstStyle/>
                    <a:p>
                      <a:pPr algn="l" rtl="0" fontAlgn="ctr"/>
                      <a:r>
                        <a:rPr lang="ja-JP" altLang="en-US" sz="1100" b="1" u="none" strike="noStrike">
                          <a:solidFill>
                            <a:srgbClr val="FFFFFF"/>
                          </a:solidFill>
                          <a:effectLst/>
                        </a:rPr>
                        <a:t>施設</a:t>
                      </a:r>
                      <a:endParaRPr lang="ja-JP" altLang="en-US" sz="1100" b="1" i="0" u="none" strike="noStrike">
                        <a:solidFill>
                          <a:srgbClr val="FFFFFF"/>
                        </a:solidFill>
                        <a:effectLst/>
                        <a:latin typeface="+mj-lt"/>
                        <a:ea typeface="+mn-ea"/>
                      </a:endParaRPr>
                    </a:p>
                  </a:txBody>
                  <a:tcPr marL="46800" marR="36000" marT="36000" marB="36000"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a:txBody>
                    <a:bodyPr/>
                    <a:lstStyle/>
                    <a:p>
                      <a:pPr algn="ctr" rtl="0" fontAlgn="ctr"/>
                      <a:r>
                        <a:rPr lang="ja-JP" altLang="en-US" sz="1100" b="1" u="none" strike="noStrike">
                          <a:solidFill>
                            <a:srgbClr val="FFFFFF"/>
                          </a:solidFill>
                          <a:effectLst/>
                        </a:rPr>
                        <a:t>用途</a:t>
                      </a:r>
                      <a:endParaRPr lang="ja-JP" altLang="en-US" sz="1100" b="1" i="0" u="none" strike="noStrike">
                        <a:solidFill>
                          <a:srgbClr val="FFFFFF"/>
                        </a:solidFill>
                        <a:effectLst/>
                        <a:latin typeface="+mj-lt"/>
                        <a:ea typeface="+mn-ea"/>
                      </a:endParaRPr>
                    </a:p>
                  </a:txBody>
                  <a:tcPr marL="36000" marR="36000" marT="36000" marB="36000"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a:txBody>
                    <a:bodyPr/>
                    <a:lstStyle/>
                    <a:p>
                      <a:pPr algn="ctr" rtl="0" fontAlgn="ctr"/>
                      <a:r>
                        <a:rPr lang="ja-JP" altLang="en-US" sz="1100" b="1" u="none" strike="noStrike">
                          <a:solidFill>
                            <a:srgbClr val="FFFFFF"/>
                          </a:solidFill>
                          <a:effectLst/>
                        </a:rPr>
                        <a:t>開発会社</a:t>
                      </a:r>
                      <a:endParaRPr lang="ja-JP" altLang="en-US" sz="1100" b="1" i="0" u="none" strike="noStrike">
                        <a:solidFill>
                          <a:srgbClr val="FFFFFF"/>
                        </a:solidFill>
                        <a:effectLst/>
                        <a:latin typeface="+mj-lt"/>
                        <a:ea typeface="+mn-ea"/>
                      </a:endParaRPr>
                    </a:p>
                  </a:txBody>
                  <a:tcPr marL="36000" marR="36000" marT="36000" marB="36000"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a:txBody>
                    <a:bodyPr/>
                    <a:lstStyle/>
                    <a:p>
                      <a:pPr algn="ctr" rtl="0" fontAlgn="b"/>
                      <a:r>
                        <a:rPr lang="ja-JP" altLang="en-US" sz="1100" b="1" u="none" strike="noStrike">
                          <a:solidFill>
                            <a:srgbClr val="FFFFFF"/>
                          </a:solidFill>
                          <a:effectLst/>
                          <a:latin typeface="+mn-lt"/>
                          <a:ea typeface="+mn-ea"/>
                        </a:rPr>
                        <a:t>サブマーケット</a:t>
                      </a:r>
                      <a:endParaRPr lang="ja-JP" altLang="en-US" sz="1100" b="1" i="0" u="none" strike="noStrike">
                        <a:solidFill>
                          <a:srgbClr val="FFFFFF"/>
                        </a:solidFill>
                        <a:effectLst/>
                        <a:latin typeface="+mn-lt"/>
                        <a:ea typeface="+mn-ea"/>
                      </a:endParaRPr>
                    </a:p>
                  </a:txBody>
                  <a:tcPr marL="36000" marR="36000" marT="36000" marB="36000" anchor="ctr">
                    <a:lnL w="12700" cmpd="sng">
                      <a:noFill/>
                    </a:lnL>
                    <a:lnR w="12700" cmpd="sng">
                      <a:noFill/>
                    </a:lnR>
                    <a:lnT w="12700" cmpd="sng">
                      <a:noFill/>
                    </a:lnT>
                    <a:lnB w="38100" cmpd="sng">
                      <a:noFill/>
                    </a:lnB>
                    <a:lnTlToBr w="12700" cmpd="sng">
                      <a:noFill/>
                      <a:prstDash val="solid"/>
                    </a:lnTlToBr>
                    <a:lnBlToTr w="12700" cmpd="sng">
                      <a:noFill/>
                      <a:prstDash val="solid"/>
                    </a:lnBlToTr>
                  </a:tcPr>
                </a:tc>
                <a:extLst>
                  <a:ext uri="{0D108BD9-81ED-4DB2-BD59-A6C34878D82A}">
                    <a16:rowId xmlns:a16="http://schemas.microsoft.com/office/drawing/2014/main" val="3915449121"/>
                  </a:ext>
                </a:extLst>
              </a:tr>
              <a:tr h="288000">
                <a:tc>
                  <a:txBody>
                    <a:bodyPr/>
                    <a:lstStyle/>
                    <a:p>
                      <a:pPr marL="0" marR="0" lvl="0" indent="0" algn="l" defTabSz="1005840" rtl="0" eaLnBrk="1" fontAlgn="ctr" latinLnBrk="0" hangingPunct="1">
                        <a:lnSpc>
                          <a:spcPct val="100000"/>
                        </a:lnSpc>
                        <a:spcBef>
                          <a:spcPts val="0"/>
                        </a:spcBef>
                        <a:spcAft>
                          <a:spcPts val="0"/>
                        </a:spcAft>
                        <a:buClrTx/>
                        <a:buSzTx/>
                        <a:buFontTx/>
                        <a:buNone/>
                        <a:tabLst/>
                        <a:defRPr/>
                      </a:pPr>
                      <a:r>
                        <a:rPr lang="ja-JP" altLang="en-US" sz="1100" b="0" i="0" u="none" strike="noStrike" kern="1200">
                          <a:solidFill>
                            <a:schemeClr val="tx1">
                              <a:lumMod val="75000"/>
                            </a:schemeClr>
                          </a:solidFill>
                          <a:effectLst/>
                          <a:latin typeface="+mn-lt"/>
                          <a:ea typeface="+mn-ea"/>
                          <a:cs typeface="+mn-cs"/>
                        </a:rPr>
                        <a:t>ニュウマン高輪 サウス・ノース</a:t>
                      </a:r>
                    </a:p>
                  </a:txBody>
                  <a:tcPr marL="46800" marR="36000" marT="36000" marB="3600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ctr" defTabSz="1005840" rtl="0" eaLnBrk="1" fontAlgn="ctr" latinLnBrk="0" hangingPunct="1">
                        <a:lnSpc>
                          <a:spcPct val="100000"/>
                        </a:lnSpc>
                        <a:spcBef>
                          <a:spcPts val="0"/>
                        </a:spcBef>
                        <a:spcAft>
                          <a:spcPts val="0"/>
                        </a:spcAft>
                        <a:buClrTx/>
                        <a:buSzTx/>
                        <a:buFontTx/>
                        <a:buNone/>
                        <a:tabLst/>
                        <a:defRPr/>
                      </a:pPr>
                      <a:r>
                        <a:rPr lang="ja-JP" altLang="en-US" sz="1100" b="0" u="none" strike="noStrike" kern="1200">
                          <a:solidFill>
                            <a:schemeClr val="tx1">
                              <a:lumMod val="75000"/>
                            </a:schemeClr>
                          </a:solidFill>
                          <a:effectLst/>
                          <a:latin typeface="+mn-lt"/>
                        </a:rPr>
                        <a:t>店舗等</a:t>
                      </a:r>
                    </a:p>
                  </a:txBody>
                  <a:tcPr marL="36000" marR="36000" marT="36000" marB="3600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rtl="0" fontAlgn="ctr"/>
                      <a:r>
                        <a:rPr lang="en-US" altLang="ja-JP" sz="1100" b="0" i="0" u="none" strike="noStrike">
                          <a:solidFill>
                            <a:schemeClr val="tx1">
                              <a:lumMod val="75000"/>
                            </a:schemeClr>
                          </a:solidFill>
                          <a:effectLst/>
                          <a:latin typeface="+mn-lt"/>
                          <a:ea typeface="+mn-ea"/>
                        </a:rPr>
                        <a:t>JR</a:t>
                      </a:r>
                      <a:r>
                        <a:rPr lang="ja-JP" altLang="en-US" sz="1100" b="0" i="0" u="none" strike="noStrike">
                          <a:solidFill>
                            <a:schemeClr val="tx1">
                              <a:lumMod val="75000"/>
                            </a:schemeClr>
                          </a:solidFill>
                          <a:effectLst/>
                          <a:latin typeface="+mn-lt"/>
                          <a:ea typeface="+mn-ea"/>
                        </a:rPr>
                        <a:t>東日本</a:t>
                      </a:r>
                    </a:p>
                  </a:txBody>
                  <a:tcPr marL="36000" marR="36000" marT="36000" marB="3600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rtl="0" fontAlgn="ctr"/>
                      <a:r>
                        <a:rPr lang="en-US" altLang="ja-JP" sz="1100" b="0" i="0" u="none" strike="noStrike">
                          <a:solidFill>
                            <a:srgbClr val="2F3131"/>
                          </a:solidFill>
                          <a:effectLst/>
                          <a:latin typeface="Arial" panose="020B0604020202020204" pitchFamily="34" charset="0"/>
                        </a:rPr>
                        <a:t>-</a:t>
                      </a:r>
                      <a:endParaRPr lang="ja-JP" altLang="en-US" sz="1100" b="0" i="0" u="none" strike="noStrike">
                        <a:solidFill>
                          <a:srgbClr val="2F3131"/>
                        </a:solidFill>
                        <a:effectLst/>
                        <a:latin typeface="Arial" panose="020B0604020202020204" pitchFamily="34" charset="0"/>
                      </a:endParaRPr>
                    </a:p>
                  </a:txBody>
                  <a:tcPr marL="36000" marR="36000" marT="36000" marB="3600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619061197"/>
                  </a:ext>
                </a:extLst>
              </a:tr>
              <a:tr h="288000">
                <a:tc>
                  <a:txBody>
                    <a:bodyPr/>
                    <a:lstStyle/>
                    <a:p>
                      <a:pPr marL="0" marR="0" lvl="0" indent="0" algn="l" defTabSz="1005840" rtl="0" eaLnBrk="1" fontAlgn="ctr" latinLnBrk="0" hangingPunct="1">
                        <a:lnSpc>
                          <a:spcPct val="100000"/>
                        </a:lnSpc>
                        <a:spcBef>
                          <a:spcPts val="0"/>
                        </a:spcBef>
                        <a:spcAft>
                          <a:spcPts val="0"/>
                        </a:spcAft>
                        <a:buClrTx/>
                        <a:buSzTx/>
                        <a:buFontTx/>
                        <a:buNone/>
                        <a:tabLst/>
                        <a:defRPr/>
                      </a:pPr>
                      <a:r>
                        <a:rPr lang="ja-JP" altLang="en-US" sz="1100" b="0" i="0" u="none" strike="noStrike" kern="1200">
                          <a:solidFill>
                            <a:schemeClr val="tx1">
                              <a:lumMod val="75000"/>
                            </a:schemeClr>
                          </a:solidFill>
                          <a:effectLst/>
                          <a:latin typeface="+mn-lt"/>
                          <a:ea typeface="+mn-ea"/>
                          <a:cs typeface="+mn-cs"/>
                        </a:rPr>
                        <a:t>原宿クエスト</a:t>
                      </a:r>
                    </a:p>
                  </a:txBody>
                  <a:tcPr marL="46800" marR="36000" marT="36000" marB="36000"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4D5D6"/>
                    </a:solidFill>
                  </a:tcPr>
                </a:tc>
                <a:tc>
                  <a:txBody>
                    <a:bodyPr/>
                    <a:lstStyle/>
                    <a:p>
                      <a:pPr marL="0" marR="0" lvl="0" indent="0" algn="ctr" defTabSz="1005840" rtl="0" eaLnBrk="1" fontAlgn="ctr" latinLnBrk="0" hangingPunct="1">
                        <a:lnSpc>
                          <a:spcPct val="100000"/>
                        </a:lnSpc>
                        <a:spcBef>
                          <a:spcPts val="0"/>
                        </a:spcBef>
                        <a:spcAft>
                          <a:spcPts val="0"/>
                        </a:spcAft>
                        <a:buClrTx/>
                        <a:buSzTx/>
                        <a:buFontTx/>
                        <a:buNone/>
                        <a:tabLst/>
                        <a:defRPr/>
                      </a:pPr>
                      <a:r>
                        <a:rPr lang="ja-JP" altLang="en-US" sz="1100" b="0" u="none" strike="noStrike" kern="1200">
                          <a:solidFill>
                            <a:schemeClr val="tx1">
                              <a:lumMod val="75000"/>
                            </a:schemeClr>
                          </a:solidFill>
                          <a:effectLst/>
                          <a:latin typeface="+mn-lt"/>
                        </a:rPr>
                        <a:t>店舗、事務所</a:t>
                      </a:r>
                    </a:p>
                  </a:txBody>
                  <a:tcPr marL="36000" marR="36000" marT="36000" marB="36000"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4D5D6"/>
                    </a:solidFill>
                  </a:tcPr>
                </a:tc>
                <a:tc>
                  <a:txBody>
                    <a:bodyPr/>
                    <a:lstStyle/>
                    <a:p>
                      <a:pPr algn="ctr" rtl="0" fontAlgn="ctr"/>
                      <a:r>
                        <a:rPr lang="en-US" altLang="ja-JP" sz="1100" b="0" i="0" u="none" strike="noStrike">
                          <a:solidFill>
                            <a:schemeClr val="tx1">
                              <a:lumMod val="75000"/>
                            </a:schemeClr>
                          </a:solidFill>
                          <a:effectLst/>
                          <a:latin typeface="+mn-lt"/>
                          <a:ea typeface="+mn-ea"/>
                        </a:rPr>
                        <a:t>NTT</a:t>
                      </a:r>
                      <a:r>
                        <a:rPr lang="ja-JP" altLang="en-US" sz="1100" b="0" i="0" u="none" strike="noStrike">
                          <a:solidFill>
                            <a:schemeClr val="tx1">
                              <a:lumMod val="75000"/>
                            </a:schemeClr>
                          </a:solidFill>
                          <a:effectLst/>
                          <a:latin typeface="+mn-lt"/>
                          <a:ea typeface="+mn-ea"/>
                        </a:rPr>
                        <a:t>都市開発</a:t>
                      </a:r>
                    </a:p>
                  </a:txBody>
                  <a:tcPr marL="36000" marR="36000" marT="36000" marB="36000"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4D5D6"/>
                    </a:solidFill>
                  </a:tcPr>
                </a:tc>
                <a:tc>
                  <a:txBody>
                    <a:bodyPr/>
                    <a:lstStyle/>
                    <a:p>
                      <a:pPr marL="0" marR="0" lvl="0" indent="0" algn="ctr" defTabSz="1005840" rtl="0" eaLnBrk="1" fontAlgn="ctr" latinLnBrk="0" hangingPunct="1">
                        <a:lnSpc>
                          <a:spcPct val="100000"/>
                        </a:lnSpc>
                        <a:spcBef>
                          <a:spcPts val="0"/>
                        </a:spcBef>
                        <a:spcAft>
                          <a:spcPts val="0"/>
                        </a:spcAft>
                        <a:buClrTx/>
                        <a:buSzTx/>
                        <a:buFontTx/>
                        <a:buNone/>
                        <a:tabLst/>
                        <a:defRPr/>
                      </a:pPr>
                      <a:r>
                        <a:rPr lang="ja-JP" altLang="en-US" sz="1100" b="0" u="none" strike="noStrike">
                          <a:solidFill>
                            <a:schemeClr val="tx1">
                              <a:lumMod val="75000"/>
                            </a:schemeClr>
                          </a:solidFill>
                          <a:effectLst/>
                        </a:rPr>
                        <a:t>原宿／表参道／青山</a:t>
                      </a:r>
                      <a:endParaRPr lang="ja-JP" altLang="en-US" sz="1100" b="0" i="0" u="none" strike="noStrike">
                        <a:solidFill>
                          <a:schemeClr val="tx1">
                            <a:lumMod val="75000"/>
                          </a:schemeClr>
                        </a:solidFill>
                        <a:effectLst/>
                        <a:latin typeface="+mn-ea"/>
                        <a:ea typeface="+mn-ea"/>
                      </a:endParaRPr>
                    </a:p>
                  </a:txBody>
                  <a:tcPr marL="36000" marR="36000" marT="36000" marB="36000"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4D5D6"/>
                    </a:solidFill>
                  </a:tcPr>
                </a:tc>
                <a:extLst>
                  <a:ext uri="{0D108BD9-81ED-4DB2-BD59-A6C34878D82A}">
                    <a16:rowId xmlns:a16="http://schemas.microsoft.com/office/drawing/2014/main" val="4060717521"/>
                  </a:ext>
                </a:extLst>
              </a:tr>
            </a:tbl>
          </a:graphicData>
        </a:graphic>
      </p:graphicFrame>
      <p:sp>
        <p:nvSpPr>
          <p:cNvPr id="57" name="Text Placeholder 77">
            <a:extLst>
              <a:ext uri="{FF2B5EF4-FFF2-40B4-BE49-F238E27FC236}">
                <a16:creationId xmlns:a16="http://schemas.microsoft.com/office/drawing/2014/main" id="{B6F579E4-3907-93B1-9ED0-9119953C3184}"/>
              </a:ext>
            </a:extLst>
          </p:cNvPr>
          <p:cNvSpPr txBox="1">
            <a:spLocks/>
          </p:cNvSpPr>
          <p:nvPr/>
        </p:nvSpPr>
        <p:spPr>
          <a:xfrm>
            <a:off x="-5201924" y="2637119"/>
            <a:ext cx="2736000" cy="247650"/>
          </a:xfrm>
          <a:prstGeom prst="rect">
            <a:avLst/>
          </a:prstGeom>
        </p:spPr>
        <p:txBody>
          <a:bodyPr lIns="45720" rIns="45720"/>
          <a:lstStyle>
            <a:lvl1pPr marL="0" indent="0" algn="l" defTabSz="1112721" rtl="0" eaLnBrk="1" latinLnBrk="0" hangingPunct="1">
              <a:lnSpc>
                <a:spcPct val="110000"/>
              </a:lnSpc>
              <a:spcBef>
                <a:spcPts val="0"/>
              </a:spcBef>
              <a:spcAft>
                <a:spcPts val="765"/>
              </a:spcAft>
              <a:buFont typeface="Arial" panose="020B0604020202020204" pitchFamily="34" charset="0"/>
              <a:buNone/>
              <a:defRPr sz="1350" b="0" kern="1200" cap="all" baseline="0">
                <a:solidFill>
                  <a:schemeClr val="accent6"/>
                </a:solidFill>
                <a:latin typeface="+mj-lt"/>
                <a:ea typeface="+mn-ea"/>
                <a:cs typeface="+mn-cs"/>
              </a:defRPr>
            </a:lvl1pPr>
            <a:lvl2pPr marL="0" indent="0" algn="l" defTabSz="1112721" rtl="0" eaLnBrk="1" latinLnBrk="0" hangingPunct="1">
              <a:lnSpc>
                <a:spcPct val="110000"/>
              </a:lnSpc>
              <a:spcBef>
                <a:spcPts val="0"/>
              </a:spcBef>
              <a:spcAft>
                <a:spcPts val="765"/>
              </a:spcAft>
              <a:buFont typeface="Arial" panose="020B0604020202020204" pitchFamily="34" charset="0"/>
              <a:buNone/>
              <a:defRPr sz="2295" b="0" kern="1200" baseline="0">
                <a:solidFill>
                  <a:schemeClr val="tx1"/>
                </a:solidFill>
                <a:latin typeface="+mn-lt"/>
                <a:ea typeface="+mn-ea"/>
                <a:cs typeface="+mn-cs"/>
              </a:defRPr>
            </a:lvl2pPr>
            <a:lvl3pPr marL="340043" indent="-340043" algn="l" defTabSz="1112721" rtl="0" eaLnBrk="1" latinLnBrk="0" hangingPunct="1">
              <a:lnSpc>
                <a:spcPct val="110000"/>
              </a:lnSpc>
              <a:spcBef>
                <a:spcPts val="0"/>
              </a:spcBef>
              <a:spcAft>
                <a:spcPts val="765"/>
              </a:spcAft>
              <a:buClr>
                <a:schemeClr val="accent2"/>
              </a:buClr>
              <a:buFont typeface="Arial" panose="020B0604020202020204" pitchFamily="34" charset="0"/>
              <a:buChar char="•"/>
              <a:defRPr sz="2295" b="0" kern="1200">
                <a:solidFill>
                  <a:schemeClr val="tx1"/>
                </a:solidFill>
                <a:latin typeface="+mn-lt"/>
                <a:ea typeface="+mn-ea"/>
                <a:cs typeface="+mn-cs"/>
              </a:defRPr>
            </a:lvl3pPr>
            <a:lvl4pPr marL="686158" indent="-346115" algn="l" defTabSz="1112721" rtl="0" eaLnBrk="1" latinLnBrk="0" hangingPunct="1">
              <a:lnSpc>
                <a:spcPct val="110000"/>
              </a:lnSpc>
              <a:spcBef>
                <a:spcPts val="0"/>
              </a:spcBef>
              <a:spcAft>
                <a:spcPts val="765"/>
              </a:spcAft>
              <a:buClr>
                <a:schemeClr val="accent2"/>
              </a:buClr>
              <a:buFont typeface="Arial" panose="020B0604020202020204" pitchFamily="34" charset="0"/>
              <a:buChar char="–"/>
              <a:defRPr sz="2295" kern="1200">
                <a:solidFill>
                  <a:schemeClr val="tx1"/>
                </a:solidFill>
                <a:latin typeface="+mn-lt"/>
                <a:ea typeface="+mn-ea"/>
                <a:cs typeface="+mn-cs"/>
              </a:defRPr>
            </a:lvl4pPr>
            <a:lvl5pPr marL="1026200" indent="-340043" algn="l" defTabSz="1112721" rtl="0" eaLnBrk="1" latinLnBrk="0" hangingPunct="1">
              <a:lnSpc>
                <a:spcPct val="110000"/>
              </a:lnSpc>
              <a:spcBef>
                <a:spcPts val="0"/>
              </a:spcBef>
              <a:spcAft>
                <a:spcPts val="765"/>
              </a:spcAft>
              <a:buClr>
                <a:schemeClr val="accent2"/>
              </a:buClr>
              <a:buFont typeface="Arial" panose="020B0604020202020204" pitchFamily="34" charset="0"/>
              <a:buChar char="»"/>
              <a:defRPr sz="2295" kern="1200" baseline="0">
                <a:solidFill>
                  <a:schemeClr val="tx1"/>
                </a:solidFill>
                <a:latin typeface="+mn-lt"/>
                <a:ea typeface="+mn-ea"/>
                <a:cs typeface="+mn-cs"/>
              </a:defRPr>
            </a:lvl5pPr>
            <a:lvl6pPr marL="0" indent="0" algn="l" defTabSz="1112721" rtl="0" eaLnBrk="1" latinLnBrk="0" hangingPunct="1">
              <a:lnSpc>
                <a:spcPct val="110000"/>
              </a:lnSpc>
              <a:spcBef>
                <a:spcPts val="0"/>
              </a:spcBef>
              <a:spcAft>
                <a:spcPts val="765"/>
              </a:spcAft>
              <a:buClr>
                <a:schemeClr val="accent5"/>
              </a:buClr>
              <a:buFont typeface="Arial" panose="020B0604020202020204" pitchFamily="34" charset="0"/>
              <a:buNone/>
              <a:defRPr sz="2295" b="0" kern="1200">
                <a:solidFill>
                  <a:schemeClr val="accent1"/>
                </a:solidFill>
                <a:latin typeface="+mn-lt"/>
                <a:ea typeface="+mn-ea"/>
                <a:cs typeface="+mn-cs"/>
              </a:defRPr>
            </a:lvl6pPr>
            <a:lvl7pPr marL="340043" indent="-340043" algn="l" defTabSz="1112721" rtl="0" eaLnBrk="1" latinLnBrk="0" hangingPunct="1">
              <a:lnSpc>
                <a:spcPct val="110000"/>
              </a:lnSpc>
              <a:spcBef>
                <a:spcPts val="0"/>
              </a:spcBef>
              <a:spcAft>
                <a:spcPts val="765"/>
              </a:spcAft>
              <a:buClr>
                <a:schemeClr val="accent2"/>
              </a:buClr>
              <a:buFont typeface="+mj-lt"/>
              <a:buAutoNum type="arabicPeriod"/>
              <a:defRPr sz="2295" b="0" kern="1200">
                <a:solidFill>
                  <a:schemeClr val="tx1"/>
                </a:solidFill>
                <a:latin typeface="+mj-lt"/>
                <a:ea typeface="+mn-ea"/>
                <a:cs typeface="+mn-cs"/>
              </a:defRPr>
            </a:lvl7pPr>
            <a:lvl8pPr marL="686158" indent="-346115" algn="l" defTabSz="1112721" rtl="0" eaLnBrk="1" latinLnBrk="0" hangingPunct="1">
              <a:lnSpc>
                <a:spcPct val="110000"/>
              </a:lnSpc>
              <a:spcBef>
                <a:spcPts val="0"/>
              </a:spcBef>
              <a:spcAft>
                <a:spcPts val="765"/>
              </a:spcAft>
              <a:buClr>
                <a:schemeClr val="accent2"/>
              </a:buClr>
              <a:buFont typeface="+mj-lt"/>
              <a:buAutoNum type="alphaLcPeriod"/>
              <a:defRPr sz="2295" kern="1200" baseline="0">
                <a:solidFill>
                  <a:schemeClr val="tx1"/>
                </a:solidFill>
                <a:latin typeface="+mn-lt"/>
                <a:ea typeface="+mn-ea"/>
                <a:cs typeface="+mn-cs"/>
              </a:defRPr>
            </a:lvl8pPr>
            <a:lvl9pPr marL="1056561" indent="-352187" algn="l" defTabSz="1112721" rtl="0" eaLnBrk="1" latinLnBrk="0" hangingPunct="1">
              <a:lnSpc>
                <a:spcPct val="110000"/>
              </a:lnSpc>
              <a:spcBef>
                <a:spcPts val="0"/>
              </a:spcBef>
              <a:spcAft>
                <a:spcPts val="765"/>
              </a:spcAft>
              <a:buClr>
                <a:schemeClr val="accent2"/>
              </a:buClr>
              <a:buFont typeface="+mj-lt"/>
              <a:buAutoNum type="romanLcPeriod"/>
              <a:defRPr lang="en-GB" sz="2295" kern="1200" baseline="0" dirty="0">
                <a:solidFill>
                  <a:schemeClr val="tx1"/>
                </a:solidFill>
                <a:latin typeface="+mn-lt"/>
                <a:ea typeface="+mn-ea"/>
                <a:cs typeface="+mn-cs"/>
              </a:defRPr>
            </a:lvl9pPr>
          </a:lstStyle>
          <a:p>
            <a:r>
              <a:rPr lang="ja-JP" altLang="en-US" b="1"/>
              <a:t>主な商業施設の開業</a:t>
            </a:r>
          </a:p>
        </p:txBody>
      </p:sp>
      <p:sp>
        <p:nvSpPr>
          <p:cNvPr id="58" name="Text Placeholder 154">
            <a:extLst>
              <a:ext uri="{FF2B5EF4-FFF2-40B4-BE49-F238E27FC236}">
                <a16:creationId xmlns:a16="http://schemas.microsoft.com/office/drawing/2014/main" id="{DEAEE0CA-49FA-5B6E-7733-7EA3CFFD0085}"/>
              </a:ext>
            </a:extLst>
          </p:cNvPr>
          <p:cNvSpPr txBox="1">
            <a:spLocks/>
          </p:cNvSpPr>
          <p:nvPr/>
        </p:nvSpPr>
        <p:spPr>
          <a:xfrm>
            <a:off x="-5212160" y="3784237"/>
            <a:ext cx="3784600" cy="247650"/>
          </a:xfrm>
          <a:prstGeom prst="rect">
            <a:avLst/>
          </a:prstGeom>
          <a:noFill/>
          <a:ln>
            <a:noFill/>
          </a:ln>
        </p:spPr>
        <p:txBody>
          <a:bodyPr lIns="0" tIns="0" rIns="0" bIns="0" anchor="ctr"/>
          <a:lstStyle>
            <a:lvl1pPr marL="0" indent="0" algn="l" defTabSz="1112721" rtl="0" eaLnBrk="1" latinLnBrk="0" hangingPunct="1">
              <a:lnSpc>
                <a:spcPct val="100000"/>
              </a:lnSpc>
              <a:spcBef>
                <a:spcPts val="0"/>
              </a:spcBef>
              <a:spcAft>
                <a:spcPts val="0"/>
              </a:spcAft>
              <a:buFont typeface="Arial" panose="020B0604020202020204" pitchFamily="34" charset="0"/>
              <a:buNone/>
              <a:defRPr lang="en-US" sz="950" b="0" i="1" kern="1200" spc="-10" dirty="0" smtClean="0">
                <a:solidFill>
                  <a:schemeClr val="tx1">
                    <a:lumMod val="75000"/>
                  </a:schemeClr>
                </a:solidFill>
                <a:latin typeface="Gotham Book" pitchFamily="2" charset="0"/>
                <a:ea typeface="+mn-ea"/>
                <a:cs typeface="Gotham Book" pitchFamily="2" charset="0"/>
              </a:defRPr>
            </a:lvl1pPr>
            <a:lvl2pPr marL="0" indent="0" algn="l" defTabSz="1112721" rtl="0" eaLnBrk="1" latinLnBrk="0" hangingPunct="1">
              <a:lnSpc>
                <a:spcPct val="110000"/>
              </a:lnSpc>
              <a:spcBef>
                <a:spcPts val="0"/>
              </a:spcBef>
              <a:spcAft>
                <a:spcPts val="765"/>
              </a:spcAft>
              <a:buFont typeface="Arial" panose="020B0604020202020204" pitchFamily="34" charset="0"/>
              <a:buNone/>
              <a:defRPr sz="2295" b="0" kern="1200" baseline="0">
                <a:solidFill>
                  <a:schemeClr val="tx1"/>
                </a:solidFill>
                <a:latin typeface="+mn-lt"/>
                <a:ea typeface="+mn-ea"/>
                <a:cs typeface="+mn-cs"/>
              </a:defRPr>
            </a:lvl2pPr>
            <a:lvl3pPr marL="340043" indent="-340043" algn="l" defTabSz="1112721" rtl="0" eaLnBrk="1" latinLnBrk="0" hangingPunct="1">
              <a:lnSpc>
                <a:spcPct val="110000"/>
              </a:lnSpc>
              <a:spcBef>
                <a:spcPts val="0"/>
              </a:spcBef>
              <a:spcAft>
                <a:spcPts val="765"/>
              </a:spcAft>
              <a:buClr>
                <a:schemeClr val="accent2"/>
              </a:buClr>
              <a:buFont typeface="Arial" panose="020B0604020202020204" pitchFamily="34" charset="0"/>
              <a:buChar char="•"/>
              <a:defRPr sz="2295" b="0" kern="1200">
                <a:solidFill>
                  <a:schemeClr val="tx1"/>
                </a:solidFill>
                <a:latin typeface="+mn-lt"/>
                <a:ea typeface="+mn-ea"/>
                <a:cs typeface="+mn-cs"/>
              </a:defRPr>
            </a:lvl3pPr>
            <a:lvl4pPr marL="686158" indent="-346115" algn="l" defTabSz="1112721" rtl="0" eaLnBrk="1" latinLnBrk="0" hangingPunct="1">
              <a:lnSpc>
                <a:spcPct val="110000"/>
              </a:lnSpc>
              <a:spcBef>
                <a:spcPts val="0"/>
              </a:spcBef>
              <a:spcAft>
                <a:spcPts val="765"/>
              </a:spcAft>
              <a:buClr>
                <a:schemeClr val="accent2"/>
              </a:buClr>
              <a:buFont typeface="Arial" panose="020B0604020202020204" pitchFamily="34" charset="0"/>
              <a:buChar char="–"/>
              <a:defRPr sz="2295" kern="1200">
                <a:solidFill>
                  <a:schemeClr val="tx1"/>
                </a:solidFill>
                <a:latin typeface="+mn-lt"/>
                <a:ea typeface="+mn-ea"/>
                <a:cs typeface="+mn-cs"/>
              </a:defRPr>
            </a:lvl4pPr>
            <a:lvl5pPr marL="1026200" indent="-340043" algn="l" defTabSz="1112721" rtl="0" eaLnBrk="1" latinLnBrk="0" hangingPunct="1">
              <a:lnSpc>
                <a:spcPct val="110000"/>
              </a:lnSpc>
              <a:spcBef>
                <a:spcPts val="0"/>
              </a:spcBef>
              <a:spcAft>
                <a:spcPts val="765"/>
              </a:spcAft>
              <a:buClr>
                <a:schemeClr val="accent2"/>
              </a:buClr>
              <a:buFont typeface="Arial" panose="020B0604020202020204" pitchFamily="34" charset="0"/>
              <a:buChar char="»"/>
              <a:defRPr sz="2295" kern="1200" baseline="0">
                <a:solidFill>
                  <a:schemeClr val="tx1"/>
                </a:solidFill>
                <a:latin typeface="+mn-lt"/>
                <a:ea typeface="+mn-ea"/>
                <a:cs typeface="+mn-cs"/>
              </a:defRPr>
            </a:lvl5pPr>
            <a:lvl6pPr marL="0" indent="0" algn="l" defTabSz="1112721" rtl="0" eaLnBrk="1" latinLnBrk="0" hangingPunct="1">
              <a:lnSpc>
                <a:spcPct val="110000"/>
              </a:lnSpc>
              <a:spcBef>
                <a:spcPts val="0"/>
              </a:spcBef>
              <a:spcAft>
                <a:spcPts val="765"/>
              </a:spcAft>
              <a:buClr>
                <a:schemeClr val="accent5"/>
              </a:buClr>
              <a:buFont typeface="Arial" panose="020B0604020202020204" pitchFamily="34" charset="0"/>
              <a:buNone/>
              <a:defRPr sz="2295" b="0" kern="1200">
                <a:solidFill>
                  <a:schemeClr val="accent1"/>
                </a:solidFill>
                <a:latin typeface="+mn-lt"/>
                <a:ea typeface="+mn-ea"/>
                <a:cs typeface="+mn-cs"/>
              </a:defRPr>
            </a:lvl6pPr>
            <a:lvl7pPr marL="340043" indent="-340043" algn="l" defTabSz="1112721" rtl="0" eaLnBrk="1" latinLnBrk="0" hangingPunct="1">
              <a:lnSpc>
                <a:spcPct val="110000"/>
              </a:lnSpc>
              <a:spcBef>
                <a:spcPts val="0"/>
              </a:spcBef>
              <a:spcAft>
                <a:spcPts val="765"/>
              </a:spcAft>
              <a:buClr>
                <a:schemeClr val="accent2"/>
              </a:buClr>
              <a:buFont typeface="+mj-lt"/>
              <a:buAutoNum type="arabicPeriod"/>
              <a:defRPr sz="2295" b="0" kern="1200">
                <a:solidFill>
                  <a:schemeClr val="tx1"/>
                </a:solidFill>
                <a:latin typeface="+mj-lt"/>
                <a:ea typeface="+mn-ea"/>
                <a:cs typeface="+mn-cs"/>
              </a:defRPr>
            </a:lvl7pPr>
            <a:lvl8pPr marL="686158" indent="-346115" algn="l" defTabSz="1112721" rtl="0" eaLnBrk="1" latinLnBrk="0" hangingPunct="1">
              <a:lnSpc>
                <a:spcPct val="110000"/>
              </a:lnSpc>
              <a:spcBef>
                <a:spcPts val="0"/>
              </a:spcBef>
              <a:spcAft>
                <a:spcPts val="765"/>
              </a:spcAft>
              <a:buClr>
                <a:schemeClr val="accent2"/>
              </a:buClr>
              <a:buFont typeface="+mj-lt"/>
              <a:buAutoNum type="alphaLcPeriod"/>
              <a:defRPr sz="2295" kern="1200" baseline="0">
                <a:solidFill>
                  <a:schemeClr val="tx1"/>
                </a:solidFill>
                <a:latin typeface="+mn-lt"/>
                <a:ea typeface="+mn-ea"/>
                <a:cs typeface="+mn-cs"/>
              </a:defRPr>
            </a:lvl8pPr>
            <a:lvl9pPr marL="1056561" indent="-352187" algn="l" defTabSz="1112721" rtl="0" eaLnBrk="1" latinLnBrk="0" hangingPunct="1">
              <a:lnSpc>
                <a:spcPct val="110000"/>
              </a:lnSpc>
              <a:spcBef>
                <a:spcPts val="0"/>
              </a:spcBef>
              <a:spcAft>
                <a:spcPts val="765"/>
              </a:spcAft>
              <a:buClr>
                <a:schemeClr val="accent2"/>
              </a:buClr>
              <a:buFont typeface="+mj-lt"/>
              <a:buAutoNum type="romanLcPeriod"/>
              <a:defRPr lang="en-GB" sz="2295" kern="1200" baseline="0" dirty="0">
                <a:solidFill>
                  <a:schemeClr val="tx1"/>
                </a:solidFill>
                <a:latin typeface="+mn-lt"/>
                <a:ea typeface="+mn-ea"/>
                <a:cs typeface="+mn-cs"/>
              </a:defRPr>
            </a:lvl9pPr>
          </a:lstStyle>
          <a:p>
            <a:r>
              <a:rPr lang="ja-JP" altLang="en-US">
                <a:latin typeface="Arial" panose="020B0604020202020204" pitchFamily="34" charset="0"/>
                <a:cs typeface="Arial" panose="020B0604020202020204" pitchFamily="34" charset="0"/>
              </a:rPr>
              <a:t>出所：「開発会社」各社</a:t>
            </a:r>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3989296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CW 2024">
  <a:themeElements>
    <a:clrScheme name="Custom 18">
      <a:dk1>
        <a:srgbClr val="3F4142"/>
      </a:dk1>
      <a:lt1>
        <a:srgbClr val="FFFFFF"/>
      </a:lt1>
      <a:dk2>
        <a:srgbClr val="E4002B"/>
      </a:dk2>
      <a:lt2>
        <a:srgbClr val="80C9D6"/>
      </a:lt2>
      <a:accent1>
        <a:srgbClr val="0093AD"/>
      </a:accent1>
      <a:accent2>
        <a:srgbClr val="545859"/>
      </a:accent2>
      <a:accent3>
        <a:srgbClr val="8E1000"/>
      </a:accent3>
      <a:accent4>
        <a:srgbClr val="007C58"/>
      </a:accent4>
      <a:accent5>
        <a:srgbClr val="F1B434"/>
      </a:accent5>
      <a:accent6>
        <a:srgbClr val="1D1740"/>
      </a:accent6>
      <a:hlink>
        <a:srgbClr val="0093AD"/>
      </a:hlink>
      <a:folHlink>
        <a:srgbClr val="0093AD"/>
      </a:folHlink>
    </a:clrScheme>
    <a:fontScheme name="Custom 15">
      <a:majorFont>
        <a:latin typeface="Arial"/>
        <a:ea typeface="Meiryo UI"/>
        <a:cs typeface=""/>
      </a:majorFont>
      <a:minorFont>
        <a:latin typeface="Arial"/>
        <a:ea typeface="Meiryo UI"/>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spPr>
      <a:bodyPr lIns="54000" tIns="54000" rIns="54000" bIns="54000" rtlCol="0" anchor="ctr" anchorCtr="1"/>
      <a:lstStyle>
        <a:defPPr algn="ctr">
          <a:defRPr sz="1200" dirty="0" err="1"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spcAft>
            <a:spcPts val="600"/>
          </a:spcAft>
          <a:defRPr sz="1200" dirty="0" err="1" smtClean="0"/>
        </a:defPPr>
      </a:lstStyle>
    </a:txDef>
  </a:objectDefaults>
  <a:extraClrSchemeLst/>
  <a:custClrLst>
    <a:custClr name="BLANK">
      <a:srgbClr val="FFFFFF"/>
    </a:custClr>
    <a:custClr name="Grey Tint 75%">
      <a:srgbClr val="7F8283"/>
    </a:custClr>
    <a:custClr name="Blue Tint 75%">
      <a:srgbClr val="40AEC2"/>
    </a:custClr>
    <a:custClr name="BLANK">
      <a:srgbClr val="FFFFFF"/>
    </a:custClr>
    <a:custClr name="Blue 75%">
      <a:srgbClr val="40AEC2"/>
    </a:custClr>
    <a:custClr name="Grey 75%">
      <a:srgbClr val="7F8283"/>
    </a:custClr>
    <a:custClr name="Dark Red 75%">
      <a:srgbClr val="AA4C40"/>
    </a:custClr>
    <a:custClr name="Green 75%">
      <a:srgbClr val="409D82"/>
    </a:custClr>
    <a:custClr name="Yellow 75%">
      <a:srgbClr val="F4C767"/>
    </a:custClr>
    <a:custClr name="BLANK">
      <a:srgbClr val="FFFFFF"/>
    </a:custClr>
    <a:custClr name="BLANK">
      <a:srgbClr val="FFFFFF"/>
    </a:custClr>
    <a:custClr name="Grey Tint 50%">
      <a:srgbClr val="AAACAC"/>
    </a:custClr>
    <a:custClr name="Blue Tint 50%">
      <a:srgbClr val="80C9D6"/>
    </a:custClr>
    <a:custClr name="BLANK">
      <a:srgbClr val="FFFFFF"/>
    </a:custClr>
    <a:custClr name="Blue 50%">
      <a:srgbClr val="80C9D6"/>
    </a:custClr>
    <a:custClr name="Grey 50%">
      <a:srgbClr val="AAACAC"/>
    </a:custClr>
    <a:custClr name="Dark Red 50%">
      <a:srgbClr val="C78880"/>
    </a:custClr>
    <a:custClr name="Green 50%">
      <a:srgbClr val="80BEAC"/>
    </a:custClr>
    <a:custClr name="Yellow 50%">
      <a:srgbClr val="F8DA9A"/>
    </a:custClr>
    <a:custClr name="BLANK">
      <a:srgbClr val="FFFFFF"/>
    </a:custClr>
    <a:custClr name="BLANK">
      <a:srgbClr val="FFFFFF"/>
    </a:custClr>
    <a:custClr name="Grey Tint 25%">
      <a:srgbClr val="D4D5D6"/>
    </a:custClr>
    <a:custClr name="Blue Tint 25%">
      <a:srgbClr val="BFE4EB"/>
    </a:custClr>
    <a:custClr name="BLANK">
      <a:srgbClr val="FFFFFF"/>
    </a:custClr>
    <a:custClr name="Blue 25%">
      <a:srgbClr val="BFE4EB"/>
    </a:custClr>
    <a:custClr name="Grey 25%">
      <a:srgbClr val="D4D5D6"/>
    </a:custClr>
    <a:custClr name="Dark Red 25%">
      <a:srgbClr val="E3C3BF"/>
    </a:custClr>
    <a:custClr name="Green 25%">
      <a:srgbClr val="BFDED5"/>
    </a:custClr>
    <a:custClr name="Yellow 25%">
      <a:srgbClr val="FCECCC"/>
    </a:custClr>
    <a:custClr name="BLANK">
      <a:srgbClr val="FFFFFF"/>
    </a:custClr>
    <a:custClr name="BLANK">
      <a:srgbClr val="FFFFFF"/>
    </a:custClr>
    <a:custClr name="Grey Tint 12%">
      <a:srgbClr val="EAEBEB"/>
    </a:custClr>
    <a:custClr name="Blue Tint 12%">
      <a:srgbClr val="E0F2F5"/>
    </a:custClr>
    <a:custClr name="BLANK">
      <a:srgbClr val="FFFFFF"/>
    </a:custClr>
    <a:custClr name="Blue 12%">
      <a:srgbClr val="E0F2F5"/>
    </a:custClr>
    <a:custClr name="Grey 12%">
      <a:srgbClr val="EAEBEB"/>
    </a:custClr>
    <a:custClr name="Dark Red 12%">
      <a:srgbClr val="F1E2E0"/>
    </a:custClr>
    <a:custClr name="Green 12%">
      <a:srgbClr val="E0EFEB"/>
    </a:custClr>
    <a:custClr name="Yellow 12%">
      <a:srgbClr val="FDF6E7"/>
    </a:custClr>
  </a:custClrLst>
  <a:extLst>
    <a:ext uri="{05A4C25C-085E-4340-85A3-A5531E510DB2}">
      <thm15:themeFamily xmlns:thm15="http://schemas.microsoft.com/office/thememl/2012/main" name="CW 2024" id="{48CA738D-8D54-4CFD-90A0-3A837F734917}" vid="{90E1A0AC-D17B-42E4-8D4B-C44C87467CD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ユーザー定義 3">
    <a:dk1>
      <a:srgbClr val="696B6B"/>
    </a:dk1>
    <a:lt1>
      <a:srgbClr val="FFFFFF"/>
    </a:lt1>
    <a:dk2>
      <a:srgbClr val="E4002B"/>
    </a:dk2>
    <a:lt2>
      <a:srgbClr val="9BD3DD"/>
    </a:lt2>
    <a:accent1>
      <a:srgbClr val="0093B2"/>
    </a:accent1>
    <a:accent2>
      <a:srgbClr val="696B6B"/>
    </a:accent2>
    <a:accent3>
      <a:srgbClr val="A6192E"/>
    </a:accent3>
    <a:accent4>
      <a:srgbClr val="B5BD00"/>
    </a:accent4>
    <a:accent5>
      <a:srgbClr val="FF671F"/>
    </a:accent5>
    <a:accent6>
      <a:srgbClr val="003865"/>
    </a:accent6>
    <a:hlink>
      <a:srgbClr val="E4002B"/>
    </a:hlink>
    <a:folHlink>
      <a:srgbClr val="696B6B"/>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CW 2024">
    <a:dk1>
      <a:srgbClr val="545859"/>
    </a:dk1>
    <a:lt1>
      <a:srgbClr val="FFFFFF"/>
    </a:lt1>
    <a:dk2>
      <a:srgbClr val="E4002B"/>
    </a:dk2>
    <a:lt2>
      <a:srgbClr val="80C9D6"/>
    </a:lt2>
    <a:accent1>
      <a:srgbClr val="0093AD"/>
    </a:accent1>
    <a:accent2>
      <a:srgbClr val="545859"/>
    </a:accent2>
    <a:accent3>
      <a:srgbClr val="8E1000"/>
    </a:accent3>
    <a:accent4>
      <a:srgbClr val="007C58"/>
    </a:accent4>
    <a:accent5>
      <a:srgbClr val="F1B434"/>
    </a:accent5>
    <a:accent6>
      <a:srgbClr val="1D1740"/>
    </a:accent6>
    <a:hlink>
      <a:srgbClr val="0093AD"/>
    </a:hlink>
    <a:folHlink>
      <a:srgbClr val="0093AD"/>
    </a:folHlink>
  </a:clrScheme>
  <a:fontScheme name="Custom 57">
    <a:majorFont>
      <a:latin typeface="Gotham Bold"/>
      <a:ea typeface="Meiryo UI"/>
      <a:cs typeface=""/>
    </a:majorFont>
    <a:minorFont>
      <a:latin typeface="Arial"/>
      <a:ea typeface="Meiryo UI"/>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CW 2024">
    <a:dk1>
      <a:srgbClr val="545859"/>
    </a:dk1>
    <a:lt1>
      <a:srgbClr val="FFFFFF"/>
    </a:lt1>
    <a:dk2>
      <a:srgbClr val="E4002B"/>
    </a:dk2>
    <a:lt2>
      <a:srgbClr val="80C9D6"/>
    </a:lt2>
    <a:accent1>
      <a:srgbClr val="0093AD"/>
    </a:accent1>
    <a:accent2>
      <a:srgbClr val="545859"/>
    </a:accent2>
    <a:accent3>
      <a:srgbClr val="8E1000"/>
    </a:accent3>
    <a:accent4>
      <a:srgbClr val="007C58"/>
    </a:accent4>
    <a:accent5>
      <a:srgbClr val="F1B434"/>
    </a:accent5>
    <a:accent6>
      <a:srgbClr val="1D1740"/>
    </a:accent6>
    <a:hlink>
      <a:srgbClr val="0093AD"/>
    </a:hlink>
    <a:folHlink>
      <a:srgbClr val="0093AD"/>
    </a:folHlink>
  </a:clrScheme>
  <a:fontScheme name="Custom 57">
    <a:majorFont>
      <a:latin typeface="Gotham Bold"/>
      <a:ea typeface="Meiryo UI"/>
      <a:cs typeface=""/>
    </a:majorFont>
    <a:minorFont>
      <a:latin typeface="Arial"/>
      <a:ea typeface="Meiryo UI"/>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067172f1-18f6-457e-af30-3b729a7878db" xsi:nil="true"/>
    <lcf76f155ced4ddcb4097134ff3c332f xmlns="d06e9956-9fba-453a-8da5-37936cbbf1ec">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8A667983B6DA934A9EE159183335DE53" ma:contentTypeVersion="22" ma:contentTypeDescription="Create a new document." ma:contentTypeScope="" ma:versionID="82f2d5996d8abc76b1a76e8bf074d64d">
  <xsd:schema xmlns:xsd="http://www.w3.org/2001/XMLSchema" xmlns:xs="http://www.w3.org/2001/XMLSchema" xmlns:p="http://schemas.microsoft.com/office/2006/metadata/properties" xmlns:ns2="d06e9956-9fba-453a-8da5-37936cbbf1ec" xmlns:ns3="067172f1-18f6-457e-af30-3b729a7878db" targetNamespace="http://schemas.microsoft.com/office/2006/metadata/properties" ma:root="true" ma:fieldsID="25a15232c6037cda871739ca3e2ca40f" ns2:_="" ns3:_="">
    <xsd:import namespace="d06e9956-9fba-453a-8da5-37936cbbf1ec"/>
    <xsd:import namespace="067172f1-18f6-457e-af30-3b729a7878db"/>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OCR" minOccurs="0"/>
                <xsd:element ref="ns2:MediaServiceDateTaken" minOccurs="0"/>
                <xsd:element ref="ns2:MediaServiceGenerationTime" minOccurs="0"/>
                <xsd:element ref="ns2:MediaServiceEventHashCode" minOccurs="0"/>
                <xsd:element ref="ns2:MediaServiceAutoKeyPoints" minOccurs="0"/>
                <xsd:element ref="ns2:MediaServiceKeyPoints" minOccurs="0"/>
                <xsd:element ref="ns2:MediaServiceLocation" minOccurs="0"/>
                <xsd:element ref="ns2:lcf76f155ced4ddcb4097134ff3c332f" minOccurs="0"/>
                <xsd:element ref="ns3:TaxCatchAll" minOccurs="0"/>
                <xsd:element ref="ns2:MediaLengthInSeconds"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06e9956-9fba-453a-8da5-37936cbbf1e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5a8603ae-3637-436a-adfc-4f3f468c95e4" ma:termSetId="09814cd3-568e-fe90-9814-8d621ff8fb84" ma:anchorId="fba54fb3-c3e1-fe81-a776-ca4b69148c4d" ma:open="true" ma:isKeyword="false">
      <xsd:complexType>
        <xsd:sequence>
          <xsd:element ref="pc:Terms" minOccurs="0" maxOccurs="1"/>
        </xsd:sequence>
      </xsd:complexType>
    </xsd:element>
    <xsd:element name="MediaLengthInSeconds" ma:index="23" nillable="true" ma:displayName="MediaLengthInSeconds" ma:hidden="true" ma:internalName="MediaLengthInSeconds" ma:readOnly="true">
      <xsd:simpleType>
        <xsd:restriction base="dms:Unknown"/>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67172f1-18f6-457e-af30-3b729a7878db"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73799948-a006-4b9a-bc7c-f122535d2b9e}" ma:internalName="TaxCatchAll" ma:showField="CatchAllData" ma:web="067172f1-18f6-457e-af30-3b729a7878d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279B8C7-04CD-4A64-BC27-87AEB3F7EE67}">
  <ds:schemaRefs>
    <ds:schemaRef ds:uri="067172f1-18f6-457e-af30-3b729a7878db"/>
    <ds:schemaRef ds:uri="d06e9956-9fba-453a-8da5-37936cbbf1ec"/>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03CBDA43-247F-46B6-848D-4456894EBB3E}">
  <ds:schemaRefs>
    <ds:schemaRef ds:uri="http://schemas.microsoft.com/sharepoint/v3/contenttype/forms"/>
  </ds:schemaRefs>
</ds:datastoreItem>
</file>

<file path=customXml/itemProps3.xml><?xml version="1.0" encoding="utf-8"?>
<ds:datastoreItem xmlns:ds="http://schemas.openxmlformats.org/officeDocument/2006/customXml" ds:itemID="{D67EF581-021A-43C0-9E40-B0237F3B6F26}">
  <ds:schemaRefs>
    <ds:schemaRef ds:uri="067172f1-18f6-457e-af30-3b729a7878db"/>
    <ds:schemaRef ds:uri="d06e9956-9fba-453a-8da5-37936cbbf1e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CW 2024 (1)</Template>
  <TotalTime>98</TotalTime>
  <Words>2712</Words>
  <Application>Microsoft Office PowerPoint</Application>
  <PresentationFormat>Custom</PresentationFormat>
  <Paragraphs>283</Paragraphs>
  <Slides>2</Slides>
  <Notes>2</Notes>
  <HiddenSlides>0</HiddenSlides>
  <MMClips>0</MMClips>
  <ScaleCrop>false</ScaleCrop>
  <HeadingPairs>
    <vt:vector size="4" baseType="variant">
      <vt:variant>
        <vt:lpstr>Theme</vt:lpstr>
      </vt:variant>
      <vt:variant>
        <vt:i4>1</vt:i4>
      </vt:variant>
      <vt:variant>
        <vt:lpstr>Slide Titles</vt:lpstr>
      </vt:variant>
      <vt:variant>
        <vt:i4>2</vt:i4>
      </vt:variant>
    </vt:vector>
  </HeadingPairs>
  <TitlesOfParts>
    <vt:vector size="3" baseType="lpstr">
      <vt:lpstr>CW 2024</vt:lpstr>
      <vt:lpstr>PowerPoint Presentation</vt:lpstr>
      <vt:lpstr>日本</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Japan Retail MB</dc:title>
  <dc:creator>Nikki Andrea Allego/PHL</dc:creator>
  <cp:lastModifiedBy>Hideaki Suzuki/JPN</cp:lastModifiedBy>
  <cp:revision>11</cp:revision>
  <dcterms:created xsi:type="dcterms:W3CDTF">2024-08-14T00:06:57Z</dcterms:created>
  <dcterms:modified xsi:type="dcterms:W3CDTF">2026-02-19T00:35:34Z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2024-08-12T00:00:00Z</vt:filetime>
  </property>
  <property fmtid="{D5CDD505-2E9C-101B-9397-08002B2CF9AE}" pid="3" name="Creator">
    <vt:lpwstr>Adobe InDesign 19.0 (Macintosh)</vt:lpwstr>
  </property>
  <property fmtid="{D5CDD505-2E9C-101B-9397-08002B2CF9AE}" pid="4" name="LastSaved">
    <vt:filetime>2024-08-14T00:00:00Z</vt:filetime>
  </property>
  <property fmtid="{D5CDD505-2E9C-101B-9397-08002B2CF9AE}" pid="5" name="Producer">
    <vt:lpwstr>Adobe PDF Library 17.0</vt:lpwstr>
  </property>
  <property fmtid="{D5CDD505-2E9C-101B-9397-08002B2CF9AE}" pid="6" name="MediaServiceImageTags">
    <vt:lpwstr/>
  </property>
  <property fmtid="{D5CDD505-2E9C-101B-9397-08002B2CF9AE}" pid="7" name="ContentTypeId">
    <vt:lpwstr>0x0101008A667983B6DA934A9EE159183335DE53</vt:lpwstr>
  </property>
</Properties>
</file>